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8"/>
  </p:notesMasterIdLst>
  <p:sldIdLst>
    <p:sldId id="263" r:id="rId5"/>
    <p:sldId id="302" r:id="rId6"/>
    <p:sldId id="282" r:id="rId7"/>
    <p:sldId id="284" r:id="rId8"/>
    <p:sldId id="305" r:id="rId9"/>
    <p:sldId id="296" r:id="rId10"/>
    <p:sldId id="299" r:id="rId11"/>
    <p:sldId id="294" r:id="rId12"/>
    <p:sldId id="295" r:id="rId13"/>
    <p:sldId id="306" r:id="rId14"/>
    <p:sldId id="304" r:id="rId15"/>
    <p:sldId id="293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eur, Christine (DDOT)" initials="MC(" lastIdx="1" clrIdx="0">
    <p:extLst>
      <p:ext uri="{19B8F6BF-5375-455C-9EA6-DF929625EA0E}">
        <p15:presenceInfo xmlns:p15="http://schemas.microsoft.com/office/powerpoint/2012/main" userId="S::CMayeur@ddot.dc.gov::c53f8846-e60c-4e00-a96b-5e2842619a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846"/>
    <a:srgbClr val="CE182C"/>
    <a:srgbClr val="CF1C20"/>
    <a:srgbClr val="B3B3B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28D242-B185-1A8D-BC0F-934167FC72C7}" v="1" dt="2022-02-07T17:52:11.700"/>
    <p1510:client id="{FF2FC8C1-9C97-4B8E-A890-8C832B31E9FC}" v="437" dt="2022-01-31T15:17:00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ley, Linda (DDOT)" userId="S::libailey@ddot.dc.gov::d4f4388c-c27f-479b-9068-9df5c8ffb2a6" providerId="AD" clId="Web-{024C861D-AC03-499E-F8A4-769B2BC473EA}"/>
    <pc:docChg chg="addSld delSld modSld">
      <pc:chgData name="Bailey, Linda (DDOT)" userId="S::libailey@ddot.dc.gov::d4f4388c-c27f-479b-9068-9df5c8ffb2a6" providerId="AD" clId="Web-{024C861D-AC03-499E-F8A4-769B2BC473EA}" dt="2022-01-27T17:15:58.451" v="11" actId="20577"/>
      <pc:docMkLst>
        <pc:docMk/>
      </pc:docMkLst>
      <pc:sldChg chg="del">
        <pc:chgData name="Bailey, Linda (DDOT)" userId="S::libailey@ddot.dc.gov::d4f4388c-c27f-479b-9068-9df5c8ffb2a6" providerId="AD" clId="Web-{024C861D-AC03-499E-F8A4-769B2BC473EA}" dt="2022-01-27T17:15:07.873" v="5"/>
        <pc:sldMkLst>
          <pc:docMk/>
          <pc:sldMk cId="1189555954" sldId="259"/>
        </pc:sldMkLst>
      </pc:sldChg>
      <pc:sldChg chg="del">
        <pc:chgData name="Bailey, Linda (DDOT)" userId="S::libailey@ddot.dc.gov::d4f4388c-c27f-479b-9068-9df5c8ffb2a6" providerId="AD" clId="Web-{024C861D-AC03-499E-F8A4-769B2BC473EA}" dt="2022-01-27T17:15:07.857" v="4"/>
        <pc:sldMkLst>
          <pc:docMk/>
          <pc:sldMk cId="134036711" sldId="261"/>
        </pc:sldMkLst>
      </pc:sldChg>
      <pc:sldChg chg="add del">
        <pc:chgData name="Bailey, Linda (DDOT)" userId="S::libailey@ddot.dc.gov::d4f4388c-c27f-479b-9068-9df5c8ffb2a6" providerId="AD" clId="Web-{024C861D-AC03-499E-F8A4-769B2BC473EA}" dt="2022-01-27T17:14:16.497" v="1"/>
        <pc:sldMkLst>
          <pc:docMk/>
          <pc:sldMk cId="1295746279" sldId="265"/>
        </pc:sldMkLst>
      </pc:sldChg>
      <pc:sldChg chg="del">
        <pc:chgData name="Bailey, Linda (DDOT)" userId="S::libailey@ddot.dc.gov::d4f4388c-c27f-479b-9068-9df5c8ffb2a6" providerId="AD" clId="Web-{024C861D-AC03-499E-F8A4-769B2BC473EA}" dt="2022-01-27T17:15:07.873" v="6"/>
        <pc:sldMkLst>
          <pc:docMk/>
          <pc:sldMk cId="4046661180" sldId="289"/>
        </pc:sldMkLst>
      </pc:sldChg>
      <pc:sldChg chg="del">
        <pc:chgData name="Bailey, Linda (DDOT)" userId="S::libailey@ddot.dc.gov::d4f4388c-c27f-479b-9068-9df5c8ffb2a6" providerId="AD" clId="Web-{024C861D-AC03-499E-F8A4-769B2BC473EA}" dt="2022-01-27T17:14:23.904" v="3"/>
        <pc:sldMkLst>
          <pc:docMk/>
          <pc:sldMk cId="4013233119" sldId="293"/>
        </pc:sldMkLst>
      </pc:sldChg>
      <pc:sldChg chg="modSp">
        <pc:chgData name="Bailey, Linda (DDOT)" userId="S::libailey@ddot.dc.gov::d4f4388c-c27f-479b-9068-9df5c8ffb2a6" providerId="AD" clId="Web-{024C861D-AC03-499E-F8A4-769B2BC473EA}" dt="2022-01-27T17:15:58.451" v="11" actId="20577"/>
        <pc:sldMkLst>
          <pc:docMk/>
          <pc:sldMk cId="2068897989" sldId="294"/>
        </pc:sldMkLst>
        <pc:spChg chg="mod">
          <ac:chgData name="Bailey, Linda (DDOT)" userId="S::libailey@ddot.dc.gov::d4f4388c-c27f-479b-9068-9df5c8ffb2a6" providerId="AD" clId="Web-{024C861D-AC03-499E-F8A4-769B2BC473EA}" dt="2022-01-27T17:15:58.451" v="11" actId="20577"/>
          <ac:spMkLst>
            <pc:docMk/>
            <pc:sldMk cId="2068897989" sldId="294"/>
            <ac:spMk id="3" creationId="{A73556AE-614C-4FE5-ACAF-AADD7A8A3505}"/>
          </ac:spMkLst>
        </pc:spChg>
      </pc:sldChg>
      <pc:sldChg chg="del">
        <pc:chgData name="Bailey, Linda (DDOT)" userId="S::libailey@ddot.dc.gov::d4f4388c-c27f-479b-9068-9df5c8ffb2a6" providerId="AD" clId="Web-{024C861D-AC03-499E-F8A4-769B2BC473EA}" dt="2022-01-27T17:14:18.513" v="2"/>
        <pc:sldMkLst>
          <pc:docMk/>
          <pc:sldMk cId="4273270207" sldId="303"/>
        </pc:sldMkLst>
      </pc:sldChg>
    </pc:docChg>
  </pc:docChgLst>
  <pc:docChgLst>
    <pc:chgData name="Mayeur, Christine (DDOT)" userId="c53f8846-e60c-4e00-a96b-5e2842619a64" providerId="ADAL" clId="{FF2FC8C1-9C97-4B8E-A890-8C832B31E9FC}"/>
    <pc:docChg chg="undo redo custSel addSld delSld modSld sldOrd">
      <pc:chgData name="Mayeur, Christine (DDOT)" userId="c53f8846-e60c-4e00-a96b-5e2842619a64" providerId="ADAL" clId="{FF2FC8C1-9C97-4B8E-A890-8C832B31E9FC}" dt="2022-01-31T15:17:00.405" v="521" actId="1038"/>
      <pc:docMkLst>
        <pc:docMk/>
      </pc:docMkLst>
      <pc:sldChg chg="addSp delSp modSp mod">
        <pc:chgData name="Mayeur, Christine (DDOT)" userId="c53f8846-e60c-4e00-a96b-5e2842619a64" providerId="ADAL" clId="{FF2FC8C1-9C97-4B8E-A890-8C832B31E9FC}" dt="2022-01-31T15:10:57.906" v="437" actId="20577"/>
        <pc:sldMkLst>
          <pc:docMk/>
          <pc:sldMk cId="438218113" sldId="272"/>
        </pc:sldMkLst>
        <pc:spChg chg="mod">
          <ac:chgData name="Mayeur, Christine (DDOT)" userId="c53f8846-e60c-4e00-a96b-5e2842619a64" providerId="ADAL" clId="{FF2FC8C1-9C97-4B8E-A890-8C832B31E9FC}" dt="2022-01-31T15:10:57.906" v="437" actId="20577"/>
          <ac:spMkLst>
            <pc:docMk/>
            <pc:sldMk cId="438218113" sldId="272"/>
            <ac:spMk id="4" creationId="{167CFFD0-3B34-4C07-961E-10D5EC80D43B}"/>
          </ac:spMkLst>
        </pc:spChg>
        <pc:spChg chg="del">
          <ac:chgData name="Mayeur, Christine (DDOT)" userId="c53f8846-e60c-4e00-a96b-5e2842619a64" providerId="ADAL" clId="{FF2FC8C1-9C97-4B8E-A890-8C832B31E9FC}" dt="2022-01-31T14:59:40.467" v="229" actId="22"/>
          <ac:spMkLst>
            <pc:docMk/>
            <pc:sldMk cId="438218113" sldId="272"/>
            <ac:spMk id="5" creationId="{5FEEDC7E-5BCA-4FE7-8AFA-BB3FE47A08D4}"/>
          </ac:spMkLst>
        </pc:spChg>
        <pc:picChg chg="add mod ord modCrop">
          <ac:chgData name="Mayeur, Christine (DDOT)" userId="c53f8846-e60c-4e00-a96b-5e2842619a64" providerId="ADAL" clId="{FF2FC8C1-9C97-4B8E-A890-8C832B31E9FC}" dt="2022-01-31T15:00:01.251" v="234" actId="1076"/>
          <ac:picMkLst>
            <pc:docMk/>
            <pc:sldMk cId="438218113" sldId="272"/>
            <ac:picMk id="6" creationId="{018E8DA5-1A61-431C-A68B-4B285195F12D}"/>
          </ac:picMkLst>
        </pc:picChg>
        <pc:picChg chg="del">
          <ac:chgData name="Mayeur, Christine (DDOT)" userId="c53f8846-e60c-4e00-a96b-5e2842619a64" providerId="ADAL" clId="{FF2FC8C1-9C97-4B8E-A890-8C832B31E9FC}" dt="2022-01-31T14:59:38.557" v="228" actId="478"/>
          <ac:picMkLst>
            <pc:docMk/>
            <pc:sldMk cId="438218113" sldId="272"/>
            <ac:picMk id="7" creationId="{63AC1833-B04D-4EB6-A297-D2810D530260}"/>
          </ac:picMkLst>
        </pc:picChg>
        <pc:picChg chg="add mod ord modCrop">
          <ac:chgData name="Mayeur, Christine (DDOT)" userId="c53f8846-e60c-4e00-a96b-5e2842619a64" providerId="ADAL" clId="{FF2FC8C1-9C97-4B8E-A890-8C832B31E9FC}" dt="2022-01-31T15:03:11.902" v="262" actId="732"/>
          <ac:picMkLst>
            <pc:docMk/>
            <pc:sldMk cId="438218113" sldId="272"/>
            <ac:picMk id="9" creationId="{75450CF6-603E-465D-BBA1-074BEB029FC0}"/>
          </ac:picMkLst>
        </pc:picChg>
      </pc:sldChg>
      <pc:sldChg chg="addSp modSp mod">
        <pc:chgData name="Mayeur, Christine (DDOT)" userId="c53f8846-e60c-4e00-a96b-5e2842619a64" providerId="ADAL" clId="{FF2FC8C1-9C97-4B8E-A890-8C832B31E9FC}" dt="2022-01-31T15:17:00.405" v="521" actId="1038"/>
        <pc:sldMkLst>
          <pc:docMk/>
          <pc:sldMk cId="2806892530" sldId="284"/>
        </pc:sldMkLst>
        <pc:spChg chg="add mod">
          <ac:chgData name="Mayeur, Christine (DDOT)" userId="c53f8846-e60c-4e00-a96b-5e2842619a64" providerId="ADAL" clId="{FF2FC8C1-9C97-4B8E-A890-8C832B31E9FC}" dt="2022-01-31T15:17:00.405" v="521" actId="1038"/>
          <ac:spMkLst>
            <pc:docMk/>
            <pc:sldMk cId="2806892530" sldId="284"/>
            <ac:spMk id="3" creationId="{8462E87A-3346-4AB2-97C7-012E277B224B}"/>
          </ac:spMkLst>
        </pc:spChg>
        <pc:spChg chg="mod">
          <ac:chgData name="Mayeur, Christine (DDOT)" userId="c53f8846-e60c-4e00-a96b-5e2842619a64" providerId="ADAL" clId="{FF2FC8C1-9C97-4B8E-A890-8C832B31E9FC}" dt="2022-01-31T15:17:00.405" v="521" actId="1038"/>
          <ac:spMkLst>
            <pc:docMk/>
            <pc:sldMk cId="2806892530" sldId="284"/>
            <ac:spMk id="4" creationId="{DCD89F30-3105-451F-B63A-94307E20A643}"/>
          </ac:spMkLst>
        </pc:spChg>
        <pc:spChg chg="add mod">
          <ac:chgData name="Mayeur, Christine (DDOT)" userId="c53f8846-e60c-4e00-a96b-5e2842619a64" providerId="ADAL" clId="{FF2FC8C1-9C97-4B8E-A890-8C832B31E9FC}" dt="2022-01-31T15:17:00.405" v="521" actId="1038"/>
          <ac:spMkLst>
            <pc:docMk/>
            <pc:sldMk cId="2806892530" sldId="284"/>
            <ac:spMk id="7" creationId="{9954E2C0-ECA2-4870-9F2D-9155ADE8FA66}"/>
          </ac:spMkLst>
        </pc:spChg>
        <pc:spChg chg="mod">
          <ac:chgData name="Mayeur, Christine (DDOT)" userId="c53f8846-e60c-4e00-a96b-5e2842619a64" providerId="ADAL" clId="{FF2FC8C1-9C97-4B8E-A890-8C832B31E9FC}" dt="2022-01-31T15:16:49.960" v="500" actId="14100"/>
          <ac:spMkLst>
            <pc:docMk/>
            <pc:sldMk cId="2806892530" sldId="284"/>
            <ac:spMk id="9" creationId="{04F171D7-7EAC-4545-86D3-110433D25486}"/>
          </ac:spMkLst>
        </pc:spChg>
        <pc:picChg chg="mod">
          <ac:chgData name="Mayeur, Christine (DDOT)" userId="c53f8846-e60c-4e00-a96b-5e2842619a64" providerId="ADAL" clId="{FF2FC8C1-9C97-4B8E-A890-8C832B31E9FC}" dt="2022-01-31T15:17:00.405" v="521" actId="1038"/>
          <ac:picMkLst>
            <pc:docMk/>
            <pc:sldMk cId="2806892530" sldId="284"/>
            <ac:picMk id="8" creationId="{C31C0E74-68B5-43F0-906B-18C5D7EC976E}"/>
          </ac:picMkLst>
        </pc:picChg>
      </pc:sldChg>
      <pc:sldChg chg="ord">
        <pc:chgData name="Mayeur, Christine (DDOT)" userId="c53f8846-e60c-4e00-a96b-5e2842619a64" providerId="ADAL" clId="{FF2FC8C1-9C97-4B8E-A890-8C832B31E9FC}" dt="2022-01-31T14:34:44.747" v="161"/>
        <pc:sldMkLst>
          <pc:docMk/>
          <pc:sldMk cId="3559008505" sldId="295"/>
        </pc:sldMkLst>
      </pc:sldChg>
      <pc:sldChg chg="addSp delSp modSp mod">
        <pc:chgData name="Mayeur, Christine (DDOT)" userId="c53f8846-e60c-4e00-a96b-5e2842619a64" providerId="ADAL" clId="{FF2FC8C1-9C97-4B8E-A890-8C832B31E9FC}" dt="2022-01-31T14:31:11.850" v="91" actId="113"/>
        <pc:sldMkLst>
          <pc:docMk/>
          <pc:sldMk cId="2962236528" sldId="296"/>
        </pc:sldMkLst>
        <pc:spChg chg="mod">
          <ac:chgData name="Mayeur, Christine (DDOT)" userId="c53f8846-e60c-4e00-a96b-5e2842619a64" providerId="ADAL" clId="{FF2FC8C1-9C97-4B8E-A890-8C832B31E9FC}" dt="2022-01-31T14:27:31.676" v="30" actId="20577"/>
          <ac:spMkLst>
            <pc:docMk/>
            <pc:sldMk cId="2962236528" sldId="296"/>
            <ac:spMk id="2" creationId="{BA23110C-82F9-4294-A971-714CC91F4550}"/>
          </ac:spMkLst>
        </pc:spChg>
        <pc:spChg chg="add del mod">
          <ac:chgData name="Mayeur, Christine (DDOT)" userId="c53f8846-e60c-4e00-a96b-5e2842619a64" providerId="ADAL" clId="{FF2FC8C1-9C97-4B8E-A890-8C832B31E9FC}" dt="2022-01-31T14:28:01.258" v="36" actId="478"/>
          <ac:spMkLst>
            <pc:docMk/>
            <pc:sldMk cId="2962236528" sldId="296"/>
            <ac:spMk id="6" creationId="{66479AA9-994E-4E02-8B5B-9A28285BCD41}"/>
          </ac:spMkLst>
        </pc:spChg>
        <pc:spChg chg="mod">
          <ac:chgData name="Mayeur, Christine (DDOT)" userId="c53f8846-e60c-4e00-a96b-5e2842619a64" providerId="ADAL" clId="{FF2FC8C1-9C97-4B8E-A890-8C832B31E9FC}" dt="2022-01-31T14:31:11.850" v="91" actId="113"/>
          <ac:spMkLst>
            <pc:docMk/>
            <pc:sldMk cId="2962236528" sldId="296"/>
            <ac:spMk id="7" creationId="{DB837BAC-085D-4F04-A006-FF4788B9ABE2}"/>
          </ac:spMkLst>
        </pc:spChg>
        <pc:picChg chg="add mod">
          <ac:chgData name="Mayeur, Christine (DDOT)" userId="c53f8846-e60c-4e00-a96b-5e2842619a64" providerId="ADAL" clId="{FF2FC8C1-9C97-4B8E-A890-8C832B31E9FC}" dt="2022-01-31T14:31:02.776" v="88" actId="1076"/>
          <ac:picMkLst>
            <pc:docMk/>
            <pc:sldMk cId="2962236528" sldId="296"/>
            <ac:picMk id="5" creationId="{4479ABBE-26E2-417E-8299-13EC1B3031BB}"/>
          </ac:picMkLst>
        </pc:picChg>
        <pc:picChg chg="del">
          <ac:chgData name="Mayeur, Christine (DDOT)" userId="c53f8846-e60c-4e00-a96b-5e2842619a64" providerId="ADAL" clId="{FF2FC8C1-9C97-4B8E-A890-8C832B31E9FC}" dt="2022-01-31T14:27:49.356" v="32" actId="478"/>
          <ac:picMkLst>
            <pc:docMk/>
            <pc:sldMk cId="2962236528" sldId="296"/>
            <ac:picMk id="8" creationId="{4886DA49-5399-4BFE-9F59-6158F04B93B9}"/>
          </ac:picMkLst>
        </pc:picChg>
      </pc:sldChg>
      <pc:sldChg chg="addSp delSp modSp mod">
        <pc:chgData name="Mayeur, Christine (DDOT)" userId="c53f8846-e60c-4e00-a96b-5e2842619a64" providerId="ADAL" clId="{FF2FC8C1-9C97-4B8E-A890-8C832B31E9FC}" dt="2022-01-31T14:42:37.400" v="225" actId="14100"/>
        <pc:sldMkLst>
          <pc:docMk/>
          <pc:sldMk cId="503056344" sldId="299"/>
        </pc:sldMkLst>
        <pc:spChg chg="mod">
          <ac:chgData name="Mayeur, Christine (DDOT)" userId="c53f8846-e60c-4e00-a96b-5e2842619a64" providerId="ADAL" clId="{FF2FC8C1-9C97-4B8E-A890-8C832B31E9FC}" dt="2022-01-31T14:34:51.749" v="167" actId="20577"/>
          <ac:spMkLst>
            <pc:docMk/>
            <pc:sldMk cId="503056344" sldId="299"/>
            <ac:spMk id="2" creationId="{BA23110C-82F9-4294-A971-714CC91F4550}"/>
          </ac:spMkLst>
        </pc:spChg>
        <pc:spChg chg="mod">
          <ac:chgData name="Mayeur, Christine (DDOT)" userId="c53f8846-e60c-4e00-a96b-5e2842619a64" providerId="ADAL" clId="{FF2FC8C1-9C97-4B8E-A890-8C832B31E9FC}" dt="2022-01-31T14:40:37.645" v="196" actId="14100"/>
          <ac:spMkLst>
            <pc:docMk/>
            <pc:sldMk cId="503056344" sldId="299"/>
            <ac:spMk id="7" creationId="{DB837BAC-085D-4F04-A006-FF4788B9ABE2}"/>
          </ac:spMkLst>
        </pc:spChg>
        <pc:spChg chg="mod">
          <ac:chgData name="Mayeur, Christine (DDOT)" userId="c53f8846-e60c-4e00-a96b-5e2842619a64" providerId="ADAL" clId="{FF2FC8C1-9C97-4B8E-A890-8C832B31E9FC}" dt="2022-01-31T14:42:19.566" v="219" actId="208"/>
          <ac:spMkLst>
            <pc:docMk/>
            <pc:sldMk cId="503056344" sldId="299"/>
            <ac:spMk id="12" creationId="{E16F6C17-5CE3-45C7-A383-1C8964119F23}"/>
          </ac:spMkLst>
        </pc:spChg>
        <pc:spChg chg="mod">
          <ac:chgData name="Mayeur, Christine (DDOT)" userId="c53f8846-e60c-4e00-a96b-5e2842619a64" providerId="ADAL" clId="{FF2FC8C1-9C97-4B8E-A890-8C832B31E9FC}" dt="2022-01-31T14:41:56.601" v="215" actId="208"/>
          <ac:spMkLst>
            <pc:docMk/>
            <pc:sldMk cId="503056344" sldId="299"/>
            <ac:spMk id="14" creationId="{8743C978-4137-4CF0-BFCC-9DC27F25D9D2}"/>
          </ac:spMkLst>
        </pc:spChg>
        <pc:spChg chg="mod">
          <ac:chgData name="Mayeur, Christine (DDOT)" userId="c53f8846-e60c-4e00-a96b-5e2842619a64" providerId="ADAL" clId="{FF2FC8C1-9C97-4B8E-A890-8C832B31E9FC}" dt="2022-01-31T14:42:00.370" v="216" actId="207"/>
          <ac:spMkLst>
            <pc:docMk/>
            <pc:sldMk cId="503056344" sldId="299"/>
            <ac:spMk id="15" creationId="{35BDF997-98A1-407D-8A57-12ED9B6B5FF7}"/>
          </ac:spMkLst>
        </pc:spChg>
        <pc:spChg chg="mod">
          <ac:chgData name="Mayeur, Christine (DDOT)" userId="c53f8846-e60c-4e00-a96b-5e2842619a64" providerId="ADAL" clId="{FF2FC8C1-9C97-4B8E-A890-8C832B31E9FC}" dt="2022-01-31T14:42:04.730" v="217" actId="207"/>
          <ac:spMkLst>
            <pc:docMk/>
            <pc:sldMk cId="503056344" sldId="299"/>
            <ac:spMk id="16" creationId="{52477967-D287-47DA-A797-25EE8974AC6E}"/>
          </ac:spMkLst>
        </pc:spChg>
        <pc:grpChg chg="add mod">
          <ac:chgData name="Mayeur, Christine (DDOT)" userId="c53f8846-e60c-4e00-a96b-5e2842619a64" providerId="ADAL" clId="{FF2FC8C1-9C97-4B8E-A890-8C832B31E9FC}" dt="2022-01-31T14:42:26.811" v="221" actId="1076"/>
          <ac:grpSpMkLst>
            <pc:docMk/>
            <pc:sldMk cId="503056344" sldId="299"/>
            <ac:grpSpMk id="11" creationId="{F90FD0E2-3675-4A74-9807-AFFFAD8B9ACD}"/>
          </ac:grpSpMkLst>
        </pc:grpChg>
        <pc:grpChg chg="mod">
          <ac:chgData name="Mayeur, Christine (DDOT)" userId="c53f8846-e60c-4e00-a96b-5e2842619a64" providerId="ADAL" clId="{FF2FC8C1-9C97-4B8E-A890-8C832B31E9FC}" dt="2022-01-31T14:41:52.267" v="214" actId="207"/>
          <ac:grpSpMkLst>
            <pc:docMk/>
            <pc:sldMk cId="503056344" sldId="299"/>
            <ac:grpSpMk id="13" creationId="{DED54EEA-4A58-4B3D-9F17-E4E7EB5D10D5}"/>
          </ac:grpSpMkLst>
        </pc:grpChg>
        <pc:picChg chg="add mod">
          <ac:chgData name="Mayeur, Christine (DDOT)" userId="c53f8846-e60c-4e00-a96b-5e2842619a64" providerId="ADAL" clId="{FF2FC8C1-9C97-4B8E-A890-8C832B31E9FC}" dt="2022-01-31T14:42:37.400" v="225" actId="14100"/>
          <ac:picMkLst>
            <pc:docMk/>
            <pc:sldMk cId="503056344" sldId="299"/>
            <ac:picMk id="4" creationId="{92B8A368-C401-4E57-98E6-374FAFEB4479}"/>
          </ac:picMkLst>
        </pc:picChg>
        <pc:picChg chg="add mod">
          <ac:chgData name="Mayeur, Christine (DDOT)" userId="c53f8846-e60c-4e00-a96b-5e2842619a64" providerId="ADAL" clId="{FF2FC8C1-9C97-4B8E-A890-8C832B31E9FC}" dt="2022-01-31T14:42:32.955" v="223" actId="1076"/>
          <ac:picMkLst>
            <pc:docMk/>
            <pc:sldMk cId="503056344" sldId="299"/>
            <ac:picMk id="6" creationId="{1CD78B9E-16A4-4A9B-9ED5-4403BBC1426D}"/>
          </ac:picMkLst>
        </pc:picChg>
        <pc:picChg chg="del">
          <ac:chgData name="Mayeur, Christine (DDOT)" userId="c53f8846-e60c-4e00-a96b-5e2842619a64" providerId="ADAL" clId="{FF2FC8C1-9C97-4B8E-A890-8C832B31E9FC}" dt="2022-01-31T14:30:18.503" v="72" actId="478"/>
          <ac:picMkLst>
            <pc:docMk/>
            <pc:sldMk cId="503056344" sldId="299"/>
            <ac:picMk id="8" creationId="{4886DA49-5399-4BFE-9F59-6158F04B93B9}"/>
          </ac:picMkLst>
        </pc:picChg>
        <pc:picChg chg="add del mod">
          <ac:chgData name="Mayeur, Christine (DDOT)" userId="c53f8846-e60c-4e00-a96b-5e2842619a64" providerId="ADAL" clId="{FF2FC8C1-9C97-4B8E-A890-8C832B31E9FC}" dt="2022-01-31T14:40:50.797" v="201" actId="478"/>
          <ac:picMkLst>
            <pc:docMk/>
            <pc:sldMk cId="503056344" sldId="299"/>
            <ac:picMk id="9" creationId="{9BC6C874-B8C6-4807-8377-D2C2D520437D}"/>
          </ac:picMkLst>
        </pc:picChg>
        <pc:picChg chg="add del mod">
          <ac:chgData name="Mayeur, Christine (DDOT)" userId="c53f8846-e60c-4e00-a96b-5e2842619a64" providerId="ADAL" clId="{FF2FC8C1-9C97-4B8E-A890-8C832B31E9FC}" dt="2022-01-31T14:41:20.939" v="209" actId="478"/>
          <ac:picMkLst>
            <pc:docMk/>
            <pc:sldMk cId="503056344" sldId="299"/>
            <ac:picMk id="10" creationId="{2ED5F731-7E7F-45C9-B43D-60CDE5306233}"/>
          </ac:picMkLst>
        </pc:picChg>
      </pc:sldChg>
      <pc:sldChg chg="delSp">
        <pc:chgData name="Mayeur, Christine (DDOT)" userId="c53f8846-e60c-4e00-a96b-5e2842619a64" providerId="ADAL" clId="{FF2FC8C1-9C97-4B8E-A890-8C832B31E9FC}" dt="2022-01-31T14:22:08.262" v="2"/>
        <pc:sldMkLst>
          <pc:docMk/>
          <pc:sldMk cId="236509543" sldId="304"/>
        </pc:sldMkLst>
        <pc:picChg chg="del">
          <ac:chgData name="Mayeur, Christine (DDOT)" userId="c53f8846-e60c-4e00-a96b-5e2842619a64" providerId="ADAL" clId="{FF2FC8C1-9C97-4B8E-A890-8C832B31E9FC}" dt="2022-01-31T14:22:03.801" v="1"/>
          <ac:picMkLst>
            <pc:docMk/>
            <pc:sldMk cId="236509543" sldId="304"/>
            <ac:picMk id="2" creationId="{8D1E58DB-A4D5-49A1-8350-CB980CCDBF0D}"/>
          </ac:picMkLst>
        </pc:picChg>
        <pc:picChg chg="del">
          <ac:chgData name="Mayeur, Christine (DDOT)" userId="c53f8846-e60c-4e00-a96b-5e2842619a64" providerId="ADAL" clId="{FF2FC8C1-9C97-4B8E-A890-8C832B31E9FC}" dt="2022-01-31T14:22:08.262" v="2"/>
          <ac:picMkLst>
            <pc:docMk/>
            <pc:sldMk cId="236509543" sldId="304"/>
            <ac:picMk id="5" creationId="{2C049B1F-86C9-40EB-8662-E9FCAB3CD808}"/>
          </ac:picMkLst>
        </pc:picChg>
      </pc:sldChg>
      <pc:sldChg chg="del">
        <pc:chgData name="Mayeur, Christine (DDOT)" userId="c53f8846-e60c-4e00-a96b-5e2842619a64" providerId="ADAL" clId="{FF2FC8C1-9C97-4B8E-A890-8C832B31E9FC}" dt="2022-01-27T16:03:59.697" v="0" actId="2696"/>
        <pc:sldMkLst>
          <pc:docMk/>
          <pc:sldMk cId="486291913" sldId="305"/>
        </pc:sldMkLst>
      </pc:sldChg>
      <pc:sldChg chg="modSp add mod ord">
        <pc:chgData name="Mayeur, Christine (DDOT)" userId="c53f8846-e60c-4e00-a96b-5e2842619a64" providerId="ADAL" clId="{FF2FC8C1-9C97-4B8E-A890-8C832B31E9FC}" dt="2022-01-31T14:30:51.351" v="83"/>
        <pc:sldMkLst>
          <pc:docMk/>
          <pc:sldMk cId="2630742079" sldId="305"/>
        </pc:sldMkLst>
        <pc:spChg chg="mod">
          <ac:chgData name="Mayeur, Christine (DDOT)" userId="c53f8846-e60c-4e00-a96b-5e2842619a64" providerId="ADAL" clId="{FF2FC8C1-9C97-4B8E-A890-8C832B31E9FC}" dt="2022-01-31T14:30:46.357" v="81" actId="113"/>
          <ac:spMkLst>
            <pc:docMk/>
            <pc:sldMk cId="2630742079" sldId="305"/>
            <ac:spMk id="7" creationId="{DB837BAC-085D-4F04-A006-FF4788B9ABE2}"/>
          </ac:spMkLst>
        </pc:spChg>
        <pc:picChg chg="mod">
          <ac:chgData name="Mayeur, Christine (DDOT)" userId="c53f8846-e60c-4e00-a96b-5e2842619a64" providerId="ADAL" clId="{FF2FC8C1-9C97-4B8E-A890-8C832B31E9FC}" dt="2022-01-31T14:30:39.917" v="78" actId="1076"/>
          <ac:picMkLst>
            <pc:docMk/>
            <pc:sldMk cId="2630742079" sldId="305"/>
            <ac:picMk id="5" creationId="{4479ABBE-26E2-417E-8299-13EC1B3031BB}"/>
          </ac:picMkLst>
        </pc:picChg>
      </pc:sldChg>
    </pc:docChg>
  </pc:docChgLst>
  <pc:docChgLst>
    <pc:chgData name="Guest User" userId="S::urn:spo:anon#93eb99f4c7f61f75e3fcc23240dbd5ad5e0480336289fdc0be5ed8de909a12af::" providerId="AD" clId="Web-{7A28D242-B185-1A8D-BC0F-934167FC72C7}"/>
    <pc:docChg chg="addSld">
      <pc:chgData name="Guest User" userId="S::urn:spo:anon#93eb99f4c7f61f75e3fcc23240dbd5ad5e0480336289fdc0be5ed8de909a12af::" providerId="AD" clId="Web-{7A28D242-B185-1A8D-BC0F-934167FC72C7}" dt="2022-02-07T17:52:11.700" v="0"/>
      <pc:docMkLst>
        <pc:docMk/>
      </pc:docMkLst>
      <pc:sldChg chg="add replId">
        <pc:chgData name="Guest User" userId="S::urn:spo:anon#93eb99f4c7f61f75e3fcc23240dbd5ad5e0480336289fdc0be5ed8de909a12af::" providerId="AD" clId="Web-{7A28D242-B185-1A8D-BC0F-934167FC72C7}" dt="2022-02-07T17:52:11.700" v="0"/>
        <pc:sldMkLst>
          <pc:docMk/>
          <pc:sldMk cId="2135796691" sldId="30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cgovict-my.sharepoint.com/personal/cmayeur_ddot_dc_gov/Documents/VZ%202.0%20document/Copy%20of%20Final%20Report%20-%20Crashes%20by%20Road%20Classific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33739936636011"/>
          <c:y val="0.14962041553287059"/>
          <c:w val="0.44811810661401463"/>
          <c:h val="0.76850149920566502"/>
        </c:manualLayout>
      </c:layout>
      <c:pieChart>
        <c:varyColors val="1"/>
        <c:ser>
          <c:idx val="0"/>
          <c:order val="0"/>
          <c:tx>
            <c:strRef>
              <c:f>'Q1'!$C$27</c:f>
              <c:strCache>
                <c:ptCount val="1"/>
                <c:pt idx="0">
                  <c:v>Fatality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395-4330-8789-66DC4187D9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395-4330-8789-66DC4187D9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395-4330-8789-66DC4187D9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395-4330-8789-66DC4187D909}"/>
              </c:ext>
            </c:extLst>
          </c:dPt>
          <c:dLbls>
            <c:dLbl>
              <c:idx val="1"/>
              <c:layout>
                <c:manualLayout>
                  <c:x val="-0.12977310415583143"/>
                  <c:y val="-0.262930309980426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95-4330-8789-66DC4187D9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'Q1'!$B$28:$B$31</c:f>
              <c:strCache>
                <c:ptCount val="4"/>
                <c:pt idx="0">
                  <c:v>Interstates, Other Freeway or Expressway</c:v>
                </c:pt>
                <c:pt idx="1">
                  <c:v>Arterials</c:v>
                </c:pt>
                <c:pt idx="2">
                  <c:v>Major Collector</c:v>
                </c:pt>
                <c:pt idx="3">
                  <c:v>Local</c:v>
                </c:pt>
              </c:strCache>
            </c:strRef>
          </c:cat>
          <c:val>
            <c:numRef>
              <c:f>'Q1'!$C$28:$C$31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0.65</c:v>
                </c:pt>
                <c:pt idx="2">
                  <c:v>0.11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95-4330-8789-66DC4187D90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593911519405641"/>
          <c:y val="0.12788367620255969"/>
          <c:w val="0.35886719871221467"/>
          <c:h val="0.83299367862700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dcgis.maps.arcgis.com/apps/dashboards/a2f1cca5159e4c6eae197895d2e08336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dcgis.maps.arcgis.com/apps/dashboards/a2f1cca5159e4c6eae197895d2e08336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B3BD20-99EE-4FA1-9174-93495C6B86E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AED599-11CE-4582-B554-CAC8F4629FB0}">
      <dgm:prSet phldrT="[Text]" custT="1"/>
      <dgm:spPr>
        <a:solidFill>
          <a:srgbClr val="CE182C"/>
        </a:solidFill>
      </dgm:spPr>
      <dgm:t>
        <a:bodyPr/>
        <a:lstStyle/>
        <a:p>
          <a:r>
            <a:rPr lang="en-US" sz="2800"/>
            <a:t>CRASH</a:t>
          </a:r>
        </a:p>
        <a:p>
          <a:r>
            <a:rPr lang="en-US" sz="2800"/>
            <a:t>OCCURS</a:t>
          </a:r>
        </a:p>
      </dgm:t>
    </dgm:pt>
    <dgm:pt modelId="{E276235C-4071-474C-8CB3-BC585F3C8984}" type="parTrans" cxnId="{6D464150-5E93-4195-9258-782BC882C124}">
      <dgm:prSet/>
      <dgm:spPr/>
      <dgm:t>
        <a:bodyPr/>
        <a:lstStyle/>
        <a:p>
          <a:endParaRPr lang="en-US"/>
        </a:p>
      </dgm:t>
    </dgm:pt>
    <dgm:pt modelId="{8687075F-FA40-4BF7-9D33-1E95DC857807}" type="sibTrans" cxnId="{6D464150-5E93-4195-9258-782BC882C124}">
      <dgm:prSet/>
      <dgm:spPr/>
      <dgm:t>
        <a:bodyPr/>
        <a:lstStyle/>
        <a:p>
          <a:endParaRPr lang="en-US"/>
        </a:p>
      </dgm:t>
    </dgm:pt>
    <dgm:pt modelId="{57DDC026-C7A5-4965-B4D3-0618F31B0739}">
      <dgm:prSet phldrT="[Text]" custT="1"/>
      <dgm:spPr/>
      <dgm:t>
        <a:bodyPr/>
        <a:lstStyle/>
        <a:p>
          <a:r>
            <a:rPr lang="en-US" sz="1400"/>
            <a:t>Fatality or Injury </a:t>
          </a:r>
        </a:p>
      </dgm:t>
    </dgm:pt>
    <dgm:pt modelId="{4C464FFB-1027-4AEB-A6A6-F0F4C0FA5804}" type="parTrans" cxnId="{6E7EDB80-4A2D-4668-8092-1FA476555C4E}">
      <dgm:prSet/>
      <dgm:spPr/>
      <dgm:t>
        <a:bodyPr/>
        <a:lstStyle/>
        <a:p>
          <a:endParaRPr lang="en-US"/>
        </a:p>
      </dgm:t>
    </dgm:pt>
    <dgm:pt modelId="{E57139E2-9C36-4F1F-8588-C9CC79B1F861}" type="sibTrans" cxnId="{6E7EDB80-4A2D-4668-8092-1FA476555C4E}">
      <dgm:prSet/>
      <dgm:spPr/>
      <dgm:t>
        <a:bodyPr/>
        <a:lstStyle/>
        <a:p>
          <a:endParaRPr lang="en-US"/>
        </a:p>
      </dgm:t>
    </dgm:pt>
    <dgm:pt modelId="{E668464C-2511-49BA-8DA2-EFECF52670BF}">
      <dgm:prSet phldrT="[Text]" custT="1"/>
      <dgm:spPr/>
      <dgm:t>
        <a:bodyPr/>
        <a:lstStyle/>
        <a:p>
          <a:r>
            <a:rPr lang="en-US" sz="1400"/>
            <a:t>Fatality</a:t>
          </a:r>
        </a:p>
      </dgm:t>
    </dgm:pt>
    <dgm:pt modelId="{D3AB44AF-A2D8-4CD4-81D8-7677E4F5471D}" type="parTrans" cxnId="{63E94EF5-573D-472A-8860-5160EB57E809}">
      <dgm:prSet/>
      <dgm:spPr/>
      <dgm:t>
        <a:bodyPr/>
        <a:lstStyle/>
        <a:p>
          <a:endParaRPr lang="en-US"/>
        </a:p>
      </dgm:t>
    </dgm:pt>
    <dgm:pt modelId="{D512E6E2-30FD-492B-BC37-5FC19A61C92C}" type="sibTrans" cxnId="{63E94EF5-573D-472A-8860-5160EB57E809}">
      <dgm:prSet/>
      <dgm:spPr/>
      <dgm:t>
        <a:bodyPr/>
        <a:lstStyle/>
        <a:p>
          <a:endParaRPr lang="en-US"/>
        </a:p>
      </dgm:t>
    </dgm:pt>
    <dgm:pt modelId="{C4E948C3-5E54-4012-A8B3-5E130E97C864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400"/>
            <a:t>Other injury</a:t>
          </a:r>
        </a:p>
      </dgm:t>
    </dgm:pt>
    <dgm:pt modelId="{1FDE13D6-3907-4630-95C3-F5F875D6F875}" type="parTrans" cxnId="{2B3F8D9F-D155-4963-8AFF-3D605B0B7989}">
      <dgm:prSet/>
      <dgm:spPr/>
      <dgm:t>
        <a:bodyPr/>
        <a:lstStyle/>
        <a:p>
          <a:endParaRPr lang="en-US"/>
        </a:p>
      </dgm:t>
    </dgm:pt>
    <dgm:pt modelId="{D809F8C4-63EC-43BC-B461-FE8E27AF1D99}" type="sibTrans" cxnId="{2B3F8D9F-D155-4963-8AFF-3D605B0B7989}">
      <dgm:prSet/>
      <dgm:spPr/>
      <dgm:t>
        <a:bodyPr/>
        <a:lstStyle/>
        <a:p>
          <a:endParaRPr lang="en-US"/>
        </a:p>
      </dgm:t>
    </dgm:pt>
    <dgm:pt modelId="{0BD004DB-F384-498A-9493-CD7E638C326C}">
      <dgm:prSet phldrT="[Text]" custT="1"/>
      <dgm:spPr/>
      <dgm:t>
        <a:bodyPr/>
        <a:lstStyle/>
        <a:p>
          <a:r>
            <a:rPr lang="en-US" sz="1200"/>
            <a:t>MPD Major Crash Investigative Unit responds and reconstructs the crash.</a:t>
          </a:r>
          <a:br>
            <a:rPr lang="en-US" sz="1200"/>
          </a:br>
          <a:r>
            <a:rPr lang="en-US" sz="1200"/>
            <a:t>DDOT deploys rapid repair services for damaged signs, signals, etc.</a:t>
          </a:r>
        </a:p>
      </dgm:t>
    </dgm:pt>
    <dgm:pt modelId="{97ED8B91-6259-4017-8821-C71F81CF5E40}" type="parTrans" cxnId="{9766D9CB-BCE1-443E-AA11-77D78A916677}">
      <dgm:prSet/>
      <dgm:spPr/>
      <dgm:t>
        <a:bodyPr/>
        <a:lstStyle/>
        <a:p>
          <a:endParaRPr lang="en-US"/>
        </a:p>
      </dgm:t>
    </dgm:pt>
    <dgm:pt modelId="{8FBD685B-1F2A-439F-8150-A8752546FB17}" type="sibTrans" cxnId="{9766D9CB-BCE1-443E-AA11-77D78A916677}">
      <dgm:prSet/>
      <dgm:spPr/>
      <dgm:t>
        <a:bodyPr/>
        <a:lstStyle/>
        <a:p>
          <a:endParaRPr lang="en-US"/>
        </a:p>
      </dgm:t>
    </dgm:pt>
    <dgm:pt modelId="{35D3AF91-4DC2-413F-83C7-0BA383408957}">
      <dgm:prSet phldrT="[Text]" custT="1"/>
      <dgm:spPr/>
      <dgm:t>
        <a:bodyPr/>
        <a:lstStyle/>
        <a:p>
          <a:r>
            <a:rPr lang="en-US" sz="1400"/>
            <a:t>Within 24 </a:t>
          </a:r>
          <a:r>
            <a:rPr lang="en-US" sz="1400" err="1"/>
            <a:t>hrs</a:t>
          </a:r>
          <a:r>
            <a:rPr lang="en-US" sz="1400"/>
            <a:t>, if fatal, DDOT staff visits the site and are briefed by MPD. DDOT staff update </a:t>
          </a:r>
          <a:r>
            <a:rPr lang="en-US" sz="1400">
              <a:hlinkClick xmlns:r="http://schemas.openxmlformats.org/officeDocument/2006/relationships" r:id="rId1"/>
            </a:rPr>
            <a:t>Crash Dashboard</a:t>
          </a:r>
          <a:r>
            <a:rPr lang="en-US" sz="1400"/>
            <a:t>.</a:t>
          </a:r>
        </a:p>
      </dgm:t>
    </dgm:pt>
    <dgm:pt modelId="{54E9795D-E813-4C7A-AB0A-968047E40290}" type="parTrans" cxnId="{D091D4D6-6802-421F-9B94-C6B1AA49B5FD}">
      <dgm:prSet/>
      <dgm:spPr/>
      <dgm:t>
        <a:bodyPr/>
        <a:lstStyle/>
        <a:p>
          <a:endParaRPr lang="en-US"/>
        </a:p>
      </dgm:t>
    </dgm:pt>
    <dgm:pt modelId="{112FBEE2-9972-4546-BD5A-0F42AF6CF2E6}" type="sibTrans" cxnId="{D091D4D6-6802-421F-9B94-C6B1AA49B5FD}">
      <dgm:prSet/>
      <dgm:spPr/>
      <dgm:t>
        <a:bodyPr/>
        <a:lstStyle/>
        <a:p>
          <a:endParaRPr lang="en-US"/>
        </a:p>
      </dgm:t>
    </dgm:pt>
    <dgm:pt modelId="{A6DB9D55-43E3-4696-BCEB-8B0DF62C7034}">
      <dgm:prSet phldrT="[Text]" custT="1"/>
      <dgm:spPr/>
      <dgm:t>
        <a:bodyPr/>
        <a:lstStyle/>
        <a:p>
          <a:r>
            <a:rPr lang="en-US" sz="1400"/>
            <a:t>Within 1 week, a multidisciplinary DDOT team reviews the site and details for safety improvements and set those into motion. </a:t>
          </a:r>
        </a:p>
      </dgm:t>
    </dgm:pt>
    <dgm:pt modelId="{5A0584ED-1D3F-4E5E-BF44-A81EF4CA1165}" type="sibTrans" cxnId="{89A437F1-F1E5-4E51-AE00-F17DEC7274CD}">
      <dgm:prSet/>
      <dgm:spPr/>
      <dgm:t>
        <a:bodyPr/>
        <a:lstStyle/>
        <a:p>
          <a:endParaRPr lang="en-US"/>
        </a:p>
      </dgm:t>
    </dgm:pt>
    <dgm:pt modelId="{19293980-FE39-495E-8E69-A46C772F7AEC}" type="parTrans" cxnId="{89A437F1-F1E5-4E51-AE00-F17DEC7274CD}">
      <dgm:prSet/>
      <dgm:spPr/>
      <dgm:t>
        <a:bodyPr/>
        <a:lstStyle/>
        <a:p>
          <a:endParaRPr lang="en-US"/>
        </a:p>
      </dgm:t>
    </dgm:pt>
    <dgm:pt modelId="{45AC234A-B78C-4EF5-8183-1EACCCDCAC7C}">
      <dgm:prSet phldrT="[Text]" custT="1"/>
      <dgm:spPr/>
      <dgm:t>
        <a:bodyPr/>
        <a:lstStyle/>
        <a:p>
          <a:r>
            <a:rPr lang="en-US" sz="1400"/>
            <a:t>Within 1-month, short-term actions should be installed or in design. If fatal, post crash information memo is posted online.</a:t>
          </a:r>
        </a:p>
      </dgm:t>
    </dgm:pt>
    <dgm:pt modelId="{CC928E5F-ED5A-4902-A5A4-5B50C5DFD15A}" type="parTrans" cxnId="{E8E63967-40B5-452A-909B-818D4EE22F69}">
      <dgm:prSet/>
      <dgm:spPr/>
      <dgm:t>
        <a:bodyPr/>
        <a:lstStyle/>
        <a:p>
          <a:endParaRPr lang="en-US"/>
        </a:p>
      </dgm:t>
    </dgm:pt>
    <dgm:pt modelId="{C569D7AD-DC5C-40CD-88C6-10BC1F3AFC40}" type="sibTrans" cxnId="{E8E63967-40B5-452A-909B-818D4EE22F69}">
      <dgm:prSet/>
      <dgm:spPr/>
      <dgm:t>
        <a:bodyPr/>
        <a:lstStyle/>
        <a:p>
          <a:endParaRPr lang="en-US"/>
        </a:p>
      </dgm:t>
    </dgm:pt>
    <dgm:pt modelId="{A1C0138E-6D29-4F6B-ACDE-4C03141D266D}">
      <dgm:prSet phldrT="[Text]" custT="1"/>
      <dgm:spPr/>
      <dgm:t>
        <a:bodyPr/>
        <a:lstStyle/>
        <a:p>
          <a:r>
            <a:rPr lang="en-US" sz="1400"/>
            <a:t>Within 6 months to 2 years typically, the criminal investigation and prosecution phase is closed.</a:t>
          </a:r>
        </a:p>
      </dgm:t>
    </dgm:pt>
    <dgm:pt modelId="{1D34BE7B-1B48-4DE6-9941-6625A5284CB8}" type="parTrans" cxnId="{99804909-BB7D-4A10-9A25-48F05D6E76BA}">
      <dgm:prSet/>
      <dgm:spPr/>
      <dgm:t>
        <a:bodyPr/>
        <a:lstStyle/>
        <a:p>
          <a:endParaRPr lang="en-US"/>
        </a:p>
      </dgm:t>
    </dgm:pt>
    <dgm:pt modelId="{D88662AF-E97F-4B12-B7BD-ECC9C23603F9}" type="sibTrans" cxnId="{99804909-BB7D-4A10-9A25-48F05D6E76BA}">
      <dgm:prSet/>
      <dgm:spPr/>
      <dgm:t>
        <a:bodyPr/>
        <a:lstStyle/>
        <a:p>
          <a:endParaRPr lang="en-US"/>
        </a:p>
      </dgm:t>
    </dgm:pt>
    <dgm:pt modelId="{DCA30466-392A-49DE-B385-3307C9E9E454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200"/>
            <a:t>MPD issues a crash report. Data dashboard is updated weekly, DDOT may deploy repair staff, if repairs are needed.</a:t>
          </a:r>
        </a:p>
      </dgm:t>
    </dgm:pt>
    <dgm:pt modelId="{6D622D40-95F1-448A-A190-8B376ECC59AA}" type="parTrans" cxnId="{F50C904B-8E5F-4F47-B54D-6AF6B7A45679}">
      <dgm:prSet/>
      <dgm:spPr/>
      <dgm:t>
        <a:bodyPr/>
        <a:lstStyle/>
        <a:p>
          <a:endParaRPr lang="en-US"/>
        </a:p>
      </dgm:t>
    </dgm:pt>
    <dgm:pt modelId="{663B55B4-4BC8-42EF-9E25-3B605D4FC773}" type="sibTrans" cxnId="{F50C904B-8E5F-4F47-B54D-6AF6B7A45679}">
      <dgm:prSet/>
      <dgm:spPr/>
      <dgm:t>
        <a:bodyPr/>
        <a:lstStyle/>
        <a:p>
          <a:endParaRPr lang="en-US"/>
        </a:p>
      </dgm:t>
    </dgm:pt>
    <dgm:pt modelId="{ECE0CDE9-DBD7-49A0-B1B5-06A1AF7EA563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400"/>
            <a:t>Property Damage only (no injury)</a:t>
          </a:r>
        </a:p>
      </dgm:t>
    </dgm:pt>
    <dgm:pt modelId="{490A07B5-23FA-42D4-A1F8-B80370C0FB6D}" type="sibTrans" cxnId="{6772E3B2-0778-4CFA-BF39-D2D31840D262}">
      <dgm:prSet/>
      <dgm:spPr/>
      <dgm:t>
        <a:bodyPr/>
        <a:lstStyle/>
        <a:p>
          <a:endParaRPr lang="en-US"/>
        </a:p>
      </dgm:t>
    </dgm:pt>
    <dgm:pt modelId="{AEC505E4-35E8-49AD-BF08-7E266024DE5F}" type="parTrans" cxnId="{6772E3B2-0778-4CFA-BF39-D2D31840D262}">
      <dgm:prSet/>
      <dgm:spPr/>
      <dgm:t>
        <a:bodyPr/>
        <a:lstStyle/>
        <a:p>
          <a:endParaRPr lang="en-US"/>
        </a:p>
      </dgm:t>
    </dgm:pt>
    <dgm:pt modelId="{6352B9A0-5F5A-4C1C-AF41-9AB5E62521A7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200"/>
            <a:t>MPD may take a report  under some circumstances. The Traffic Management Center or DDOT Call Center will take a report via phone for all other fender benders.</a:t>
          </a:r>
        </a:p>
      </dgm:t>
    </dgm:pt>
    <dgm:pt modelId="{1094E527-5E92-4DC4-8D29-3BC1DCAED980}" type="sibTrans" cxnId="{BB26CA59-2E86-46A8-9834-DEE71A32B8C4}">
      <dgm:prSet/>
      <dgm:spPr/>
      <dgm:t>
        <a:bodyPr/>
        <a:lstStyle/>
        <a:p>
          <a:endParaRPr lang="en-US"/>
        </a:p>
      </dgm:t>
    </dgm:pt>
    <dgm:pt modelId="{5AA249B9-0AD3-4A5C-8DCE-48C9D7AB2C59}" type="parTrans" cxnId="{BB26CA59-2E86-46A8-9834-DEE71A32B8C4}">
      <dgm:prSet/>
      <dgm:spPr/>
      <dgm:t>
        <a:bodyPr/>
        <a:lstStyle/>
        <a:p>
          <a:endParaRPr lang="en-US"/>
        </a:p>
      </dgm:t>
    </dgm:pt>
    <dgm:pt modelId="{FC7F0399-4A59-4DAC-9F3C-AD87B15F6F0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400"/>
            <a:t>Critical Injury</a:t>
          </a:r>
        </a:p>
      </dgm:t>
    </dgm:pt>
    <dgm:pt modelId="{25AA1CBF-ABAD-40BF-8156-80E86851A669}" type="parTrans" cxnId="{1C613616-EBF3-44CE-BF0D-614BBEC64886}">
      <dgm:prSet/>
      <dgm:spPr/>
      <dgm:t>
        <a:bodyPr/>
        <a:lstStyle/>
        <a:p>
          <a:endParaRPr lang="en-US"/>
        </a:p>
      </dgm:t>
    </dgm:pt>
    <dgm:pt modelId="{98A77ED2-ECF4-47A3-B580-6BFD7745E1AC}" type="sibTrans" cxnId="{1C613616-EBF3-44CE-BF0D-614BBEC64886}">
      <dgm:prSet/>
      <dgm:spPr/>
      <dgm:t>
        <a:bodyPr/>
        <a:lstStyle/>
        <a:p>
          <a:endParaRPr lang="en-US"/>
        </a:p>
      </dgm:t>
    </dgm:pt>
    <dgm:pt modelId="{2FCCDB0E-BC21-484C-96B3-BACF28230FA1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200"/>
            <a:t>MPD Major Crash Investigative Unit responds and reconstructs.</a:t>
          </a:r>
          <a:br>
            <a:rPr lang="en-US" sz="1200"/>
          </a:br>
          <a:r>
            <a:rPr lang="en-US" sz="1200"/>
            <a:t>DDOT deploys rapid repair services for damaged signs, signals, etc.</a:t>
          </a:r>
        </a:p>
      </dgm:t>
    </dgm:pt>
    <dgm:pt modelId="{2B004496-159E-4293-B489-6DF1FC5530BF}" type="parTrans" cxnId="{D24D2E6D-CAA4-4B8B-82C5-27A3BF76B769}">
      <dgm:prSet/>
      <dgm:spPr/>
      <dgm:t>
        <a:bodyPr/>
        <a:lstStyle/>
        <a:p>
          <a:endParaRPr lang="en-US"/>
        </a:p>
      </dgm:t>
    </dgm:pt>
    <dgm:pt modelId="{067946AD-B0CA-44CE-9789-1A0EEA0A4243}" type="sibTrans" cxnId="{D24D2E6D-CAA4-4B8B-82C5-27A3BF76B769}">
      <dgm:prSet/>
      <dgm:spPr/>
      <dgm:t>
        <a:bodyPr/>
        <a:lstStyle/>
        <a:p>
          <a:endParaRPr lang="en-US"/>
        </a:p>
      </dgm:t>
    </dgm:pt>
    <dgm:pt modelId="{DB53A65F-F320-476A-8283-D4B1858290F3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/>
            <a:t>DDOT utilizes injury crash data (~7,000/year) to prioritize safety improvements at high-injury locations.</a:t>
          </a:r>
        </a:p>
      </dgm:t>
    </dgm:pt>
    <dgm:pt modelId="{93E3C677-8FF5-474B-8FFD-E66F7E68FBA1}" type="parTrans" cxnId="{13D422E9-D40F-4365-8ECE-F1E312B7BB0F}">
      <dgm:prSet/>
      <dgm:spPr/>
      <dgm:t>
        <a:bodyPr/>
        <a:lstStyle/>
        <a:p>
          <a:endParaRPr lang="en-US"/>
        </a:p>
      </dgm:t>
    </dgm:pt>
    <dgm:pt modelId="{C6BB21EA-5B86-4E16-BC66-06CA2F522EA5}" type="sibTrans" cxnId="{13D422E9-D40F-4365-8ECE-F1E312B7BB0F}">
      <dgm:prSet/>
      <dgm:spPr/>
      <dgm:t>
        <a:bodyPr/>
        <a:lstStyle/>
        <a:p>
          <a:endParaRPr lang="en-US"/>
        </a:p>
      </dgm:t>
    </dgm:pt>
    <dgm:pt modelId="{EB1C913B-A43D-40B4-A13E-34C79F41C6DE}" type="pres">
      <dgm:prSet presAssocID="{C5B3BD20-99EE-4FA1-9174-93495C6B86E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41EA90E-6F8B-4248-B502-58D2DB550DA3}" type="pres">
      <dgm:prSet presAssocID="{33AED599-11CE-4582-B554-CAC8F4629FB0}" presName="root1" presStyleCnt="0"/>
      <dgm:spPr/>
    </dgm:pt>
    <dgm:pt modelId="{6011F4CE-71C2-4AC4-B30C-E36F90D2F70F}" type="pres">
      <dgm:prSet presAssocID="{33AED599-11CE-4582-B554-CAC8F4629FB0}" presName="LevelOneTextNode" presStyleLbl="node0" presStyleIdx="0" presStyleCnt="1" custScaleX="121813" custScaleY="373783" custLinFactY="-38063" custLinFactNeighborX="684" custLinFactNeighborY="-100000">
        <dgm:presLayoutVars>
          <dgm:chPref val="3"/>
        </dgm:presLayoutVars>
      </dgm:prSet>
      <dgm:spPr/>
    </dgm:pt>
    <dgm:pt modelId="{E789869F-B461-4D79-9CD7-627F576CAED9}" type="pres">
      <dgm:prSet presAssocID="{33AED599-11CE-4582-B554-CAC8F4629FB0}" presName="level2hierChild" presStyleCnt="0"/>
      <dgm:spPr/>
    </dgm:pt>
    <dgm:pt modelId="{81E0B63A-8816-447C-B618-C92FD5FDD230}" type="pres">
      <dgm:prSet presAssocID="{4C464FFB-1027-4AEB-A6A6-F0F4C0FA5804}" presName="conn2-1" presStyleLbl="parChTrans1D2" presStyleIdx="0" presStyleCnt="2"/>
      <dgm:spPr/>
    </dgm:pt>
    <dgm:pt modelId="{6098E18C-C0B3-431E-81C6-2EE6B19DF929}" type="pres">
      <dgm:prSet presAssocID="{4C464FFB-1027-4AEB-A6A6-F0F4C0FA5804}" presName="connTx" presStyleLbl="parChTrans1D2" presStyleIdx="0" presStyleCnt="2"/>
      <dgm:spPr/>
    </dgm:pt>
    <dgm:pt modelId="{1CFB3544-D64E-47F1-AD2B-5EBA86865F11}" type="pres">
      <dgm:prSet presAssocID="{57DDC026-C7A5-4965-B4D3-0618F31B0739}" presName="root2" presStyleCnt="0"/>
      <dgm:spPr/>
    </dgm:pt>
    <dgm:pt modelId="{625C8F9A-CFEC-4700-9533-4317A6BEFBB8}" type="pres">
      <dgm:prSet presAssocID="{57DDC026-C7A5-4965-B4D3-0618F31B0739}" presName="LevelTwoTextNode" presStyleLbl="node2" presStyleIdx="0" presStyleCnt="2" custScaleX="73591" custScaleY="136396" custLinFactY="-100000" custLinFactNeighborX="-28923" custLinFactNeighborY="-126135">
        <dgm:presLayoutVars>
          <dgm:chPref val="3"/>
        </dgm:presLayoutVars>
      </dgm:prSet>
      <dgm:spPr/>
    </dgm:pt>
    <dgm:pt modelId="{DEEE40BE-FB23-4D87-94D6-06D79032B597}" type="pres">
      <dgm:prSet presAssocID="{57DDC026-C7A5-4965-B4D3-0618F31B0739}" presName="level3hierChild" presStyleCnt="0"/>
      <dgm:spPr/>
    </dgm:pt>
    <dgm:pt modelId="{48D919FF-B95F-4156-9C9E-BA7E3E767745}" type="pres">
      <dgm:prSet presAssocID="{D3AB44AF-A2D8-4CD4-81D8-7677E4F5471D}" presName="conn2-1" presStyleLbl="parChTrans1D3" presStyleIdx="0" presStyleCnt="4"/>
      <dgm:spPr/>
    </dgm:pt>
    <dgm:pt modelId="{129FBCF5-65F7-4C48-BD46-3361843816E8}" type="pres">
      <dgm:prSet presAssocID="{D3AB44AF-A2D8-4CD4-81D8-7677E4F5471D}" presName="connTx" presStyleLbl="parChTrans1D3" presStyleIdx="0" presStyleCnt="4"/>
      <dgm:spPr/>
    </dgm:pt>
    <dgm:pt modelId="{B9919033-2437-4FFE-B0B5-284D2D74A789}" type="pres">
      <dgm:prSet presAssocID="{E668464C-2511-49BA-8DA2-EFECF52670BF}" presName="root2" presStyleCnt="0"/>
      <dgm:spPr/>
    </dgm:pt>
    <dgm:pt modelId="{44F4A789-CD21-4D45-B5EA-5895292D7F18}" type="pres">
      <dgm:prSet presAssocID="{E668464C-2511-49BA-8DA2-EFECF52670BF}" presName="LevelTwoTextNode" presStyleLbl="node3" presStyleIdx="0" presStyleCnt="4" custLinFactY="-70839" custLinFactNeighborX="-40274" custLinFactNeighborY="-100000">
        <dgm:presLayoutVars>
          <dgm:chPref val="3"/>
        </dgm:presLayoutVars>
      </dgm:prSet>
      <dgm:spPr/>
    </dgm:pt>
    <dgm:pt modelId="{3A5B88D6-792C-4361-9179-2239D8422632}" type="pres">
      <dgm:prSet presAssocID="{E668464C-2511-49BA-8DA2-EFECF52670BF}" presName="level3hierChild" presStyleCnt="0"/>
      <dgm:spPr/>
    </dgm:pt>
    <dgm:pt modelId="{B15E1C32-60DF-433B-9EF0-AAD423B1FC36}" type="pres">
      <dgm:prSet presAssocID="{97ED8B91-6259-4017-8821-C71F81CF5E40}" presName="conn2-1" presStyleLbl="parChTrans1D4" presStyleIdx="0" presStyleCnt="8"/>
      <dgm:spPr/>
    </dgm:pt>
    <dgm:pt modelId="{4E699D9E-5971-477A-9FFF-301F6EF4EB5F}" type="pres">
      <dgm:prSet presAssocID="{97ED8B91-6259-4017-8821-C71F81CF5E40}" presName="connTx" presStyleLbl="parChTrans1D4" presStyleIdx="0" presStyleCnt="8"/>
      <dgm:spPr/>
    </dgm:pt>
    <dgm:pt modelId="{48CA1924-DD4E-4BA1-A1AD-ACF5E66D3050}" type="pres">
      <dgm:prSet presAssocID="{0BD004DB-F384-498A-9493-CD7E638C326C}" presName="root2" presStyleCnt="0"/>
      <dgm:spPr/>
    </dgm:pt>
    <dgm:pt modelId="{08A09C60-C8AB-4BFA-B87C-B44E93735FC3}" type="pres">
      <dgm:prSet presAssocID="{0BD004DB-F384-498A-9493-CD7E638C326C}" presName="LevelTwoTextNode" presStyleLbl="node4" presStyleIdx="0" presStyleCnt="8" custScaleX="187694" custScaleY="139897" custLinFactY="-72867" custLinFactNeighborX="-58899" custLinFactNeighborY="-100000">
        <dgm:presLayoutVars>
          <dgm:chPref val="3"/>
        </dgm:presLayoutVars>
      </dgm:prSet>
      <dgm:spPr/>
    </dgm:pt>
    <dgm:pt modelId="{EE7F2D43-AF0C-4161-BD14-AE800A4D50AA}" type="pres">
      <dgm:prSet presAssocID="{0BD004DB-F384-498A-9493-CD7E638C326C}" presName="level3hierChild" presStyleCnt="0"/>
      <dgm:spPr/>
    </dgm:pt>
    <dgm:pt modelId="{E47AEC9F-75E1-4884-9761-14E545946644}" type="pres">
      <dgm:prSet presAssocID="{54E9795D-E813-4C7A-AB0A-968047E40290}" presName="conn2-1" presStyleLbl="parChTrans1D4" presStyleIdx="1" presStyleCnt="8"/>
      <dgm:spPr/>
    </dgm:pt>
    <dgm:pt modelId="{8EBF28EF-8871-4362-96B4-F4A48F3221A8}" type="pres">
      <dgm:prSet presAssocID="{54E9795D-E813-4C7A-AB0A-968047E40290}" presName="connTx" presStyleLbl="parChTrans1D4" presStyleIdx="1" presStyleCnt="8"/>
      <dgm:spPr/>
    </dgm:pt>
    <dgm:pt modelId="{B8380726-8B90-4A6F-BB2E-5A6CC2E9C997}" type="pres">
      <dgm:prSet presAssocID="{35D3AF91-4DC2-413F-83C7-0BA383408957}" presName="root2" presStyleCnt="0"/>
      <dgm:spPr/>
    </dgm:pt>
    <dgm:pt modelId="{89A29089-9BEE-4BA7-813F-EE0EB6DFD76D}" type="pres">
      <dgm:prSet presAssocID="{35D3AF91-4DC2-413F-83C7-0BA383408957}" presName="LevelTwoTextNode" presStyleLbl="node4" presStyleIdx="1" presStyleCnt="8" custScaleX="247844" custScaleY="134654" custLinFactNeighborX="-60553" custLinFactNeighborY="34993">
        <dgm:presLayoutVars>
          <dgm:chPref val="3"/>
        </dgm:presLayoutVars>
      </dgm:prSet>
      <dgm:spPr/>
    </dgm:pt>
    <dgm:pt modelId="{2956F5FA-6939-4D94-80F3-3CDCC71F80B6}" type="pres">
      <dgm:prSet presAssocID="{35D3AF91-4DC2-413F-83C7-0BA383408957}" presName="level3hierChild" presStyleCnt="0"/>
      <dgm:spPr/>
    </dgm:pt>
    <dgm:pt modelId="{B98B5F81-4FE7-4420-B606-A2B1F99C2176}" type="pres">
      <dgm:prSet presAssocID="{19293980-FE39-495E-8E69-A46C772F7AEC}" presName="conn2-1" presStyleLbl="parChTrans1D4" presStyleIdx="2" presStyleCnt="8"/>
      <dgm:spPr/>
    </dgm:pt>
    <dgm:pt modelId="{91754DE4-401B-4ABC-A232-93C16CBC8FEE}" type="pres">
      <dgm:prSet presAssocID="{19293980-FE39-495E-8E69-A46C772F7AEC}" presName="connTx" presStyleLbl="parChTrans1D4" presStyleIdx="2" presStyleCnt="8"/>
      <dgm:spPr/>
    </dgm:pt>
    <dgm:pt modelId="{87FF4042-5967-4ED7-9FA2-F586720645D5}" type="pres">
      <dgm:prSet presAssocID="{A6DB9D55-43E3-4696-BCEB-8B0DF62C7034}" presName="root2" presStyleCnt="0"/>
      <dgm:spPr/>
    </dgm:pt>
    <dgm:pt modelId="{0FBDC109-BEC5-4236-A736-7EB36248300F}" type="pres">
      <dgm:prSet presAssocID="{A6DB9D55-43E3-4696-BCEB-8B0DF62C7034}" presName="LevelTwoTextNode" presStyleLbl="node4" presStyleIdx="2" presStyleCnt="8" custScaleX="247348" custScaleY="134432" custLinFactNeighborX="-60057" custLinFactNeighborY="45694">
        <dgm:presLayoutVars>
          <dgm:chPref val="3"/>
        </dgm:presLayoutVars>
      </dgm:prSet>
      <dgm:spPr/>
    </dgm:pt>
    <dgm:pt modelId="{88660531-3745-433F-86C2-A319ABC57A7D}" type="pres">
      <dgm:prSet presAssocID="{A6DB9D55-43E3-4696-BCEB-8B0DF62C7034}" presName="level3hierChild" presStyleCnt="0"/>
      <dgm:spPr/>
    </dgm:pt>
    <dgm:pt modelId="{3216587D-CB14-48DA-B659-A618E6E51879}" type="pres">
      <dgm:prSet presAssocID="{CC928E5F-ED5A-4902-A5A4-5B50C5DFD15A}" presName="conn2-1" presStyleLbl="parChTrans1D4" presStyleIdx="3" presStyleCnt="8"/>
      <dgm:spPr/>
    </dgm:pt>
    <dgm:pt modelId="{6DF69204-7FC3-482F-8E3A-04BBC323A9E7}" type="pres">
      <dgm:prSet presAssocID="{CC928E5F-ED5A-4902-A5A4-5B50C5DFD15A}" presName="connTx" presStyleLbl="parChTrans1D4" presStyleIdx="3" presStyleCnt="8"/>
      <dgm:spPr/>
    </dgm:pt>
    <dgm:pt modelId="{D8E6256F-70D1-4891-88F0-65BC98C042D2}" type="pres">
      <dgm:prSet presAssocID="{45AC234A-B78C-4EF5-8183-1EACCCDCAC7C}" presName="root2" presStyleCnt="0"/>
      <dgm:spPr/>
    </dgm:pt>
    <dgm:pt modelId="{C45715AB-36C7-4E8E-9EB7-4A960D86D9F2}" type="pres">
      <dgm:prSet presAssocID="{45AC234A-B78C-4EF5-8183-1EACCCDCAC7C}" presName="LevelTwoTextNode" presStyleLbl="node4" presStyleIdx="3" presStyleCnt="8" custScaleX="247844" custScaleY="133165" custLinFactNeighborX="-60553" custLinFactNeighborY="62452">
        <dgm:presLayoutVars>
          <dgm:chPref val="3"/>
        </dgm:presLayoutVars>
      </dgm:prSet>
      <dgm:spPr/>
    </dgm:pt>
    <dgm:pt modelId="{06D77FB4-F079-4472-816F-8FC804915D93}" type="pres">
      <dgm:prSet presAssocID="{45AC234A-B78C-4EF5-8183-1EACCCDCAC7C}" presName="level3hierChild" presStyleCnt="0"/>
      <dgm:spPr/>
    </dgm:pt>
    <dgm:pt modelId="{4521E3CC-139A-4A81-81B5-7E334C9ACB1A}" type="pres">
      <dgm:prSet presAssocID="{1D34BE7B-1B48-4DE6-9941-6625A5284CB8}" presName="conn2-1" presStyleLbl="parChTrans1D4" presStyleIdx="4" presStyleCnt="8"/>
      <dgm:spPr/>
    </dgm:pt>
    <dgm:pt modelId="{EBE94AE5-E87E-4D45-8891-308EE394FE62}" type="pres">
      <dgm:prSet presAssocID="{1D34BE7B-1B48-4DE6-9941-6625A5284CB8}" presName="connTx" presStyleLbl="parChTrans1D4" presStyleIdx="4" presStyleCnt="8"/>
      <dgm:spPr/>
    </dgm:pt>
    <dgm:pt modelId="{A383A957-37AC-4643-A735-FBA442C5FA82}" type="pres">
      <dgm:prSet presAssocID="{A1C0138E-6D29-4F6B-ACDE-4C03141D266D}" presName="root2" presStyleCnt="0"/>
      <dgm:spPr/>
    </dgm:pt>
    <dgm:pt modelId="{348F3A2C-8F35-4FF2-930E-04637E7ADE73}" type="pres">
      <dgm:prSet presAssocID="{A1C0138E-6D29-4F6B-ACDE-4C03141D266D}" presName="LevelTwoTextNode" presStyleLbl="node4" presStyleIdx="4" presStyleCnt="8" custScaleX="245430" custScaleY="123009" custLinFactNeighborX="-58139" custLinFactNeighborY="81240">
        <dgm:presLayoutVars>
          <dgm:chPref val="3"/>
        </dgm:presLayoutVars>
      </dgm:prSet>
      <dgm:spPr/>
    </dgm:pt>
    <dgm:pt modelId="{4DA70A0E-A7E6-42B0-BD91-31C1FE66F880}" type="pres">
      <dgm:prSet presAssocID="{A1C0138E-6D29-4F6B-ACDE-4C03141D266D}" presName="level3hierChild" presStyleCnt="0"/>
      <dgm:spPr/>
    </dgm:pt>
    <dgm:pt modelId="{4132C11C-EFBB-4F64-B220-E924FBE1BB05}" type="pres">
      <dgm:prSet presAssocID="{25AA1CBF-ABAD-40BF-8156-80E86851A669}" presName="conn2-1" presStyleLbl="parChTrans1D3" presStyleIdx="1" presStyleCnt="4"/>
      <dgm:spPr/>
    </dgm:pt>
    <dgm:pt modelId="{21F3DFC5-142C-4D21-B7D7-2DC8CCC1399A}" type="pres">
      <dgm:prSet presAssocID="{25AA1CBF-ABAD-40BF-8156-80E86851A669}" presName="connTx" presStyleLbl="parChTrans1D3" presStyleIdx="1" presStyleCnt="4"/>
      <dgm:spPr/>
    </dgm:pt>
    <dgm:pt modelId="{C3733C10-AB90-44DC-BE4C-58312D13D536}" type="pres">
      <dgm:prSet presAssocID="{FC7F0399-4A59-4DAC-9F3C-AD87B15F6F0F}" presName="root2" presStyleCnt="0"/>
      <dgm:spPr/>
    </dgm:pt>
    <dgm:pt modelId="{26C62A77-49A3-4066-8C24-822F9B083F54}" type="pres">
      <dgm:prSet presAssocID="{FC7F0399-4A59-4DAC-9F3C-AD87B15F6F0F}" presName="LevelTwoTextNode" presStyleLbl="node3" presStyleIdx="1" presStyleCnt="4" custLinFactY="-61743" custLinFactNeighborX="-44390" custLinFactNeighborY="-100000">
        <dgm:presLayoutVars>
          <dgm:chPref val="3"/>
        </dgm:presLayoutVars>
      </dgm:prSet>
      <dgm:spPr/>
    </dgm:pt>
    <dgm:pt modelId="{5EC4D8C4-EED7-486A-9FBC-481664A298A2}" type="pres">
      <dgm:prSet presAssocID="{FC7F0399-4A59-4DAC-9F3C-AD87B15F6F0F}" presName="level3hierChild" presStyleCnt="0"/>
      <dgm:spPr/>
    </dgm:pt>
    <dgm:pt modelId="{76A58077-8EDD-467C-8EB3-93DBCAB7BB74}" type="pres">
      <dgm:prSet presAssocID="{2B004496-159E-4293-B489-6DF1FC5530BF}" presName="conn2-1" presStyleLbl="parChTrans1D4" presStyleIdx="5" presStyleCnt="8"/>
      <dgm:spPr/>
    </dgm:pt>
    <dgm:pt modelId="{F2472170-18B1-4A99-997D-E696160949F1}" type="pres">
      <dgm:prSet presAssocID="{2B004496-159E-4293-B489-6DF1FC5530BF}" presName="connTx" presStyleLbl="parChTrans1D4" presStyleIdx="5" presStyleCnt="8"/>
      <dgm:spPr/>
    </dgm:pt>
    <dgm:pt modelId="{9713C8AF-D7DC-4271-AC98-1334700AD2FF}" type="pres">
      <dgm:prSet presAssocID="{2FCCDB0E-BC21-484C-96B3-BACF28230FA1}" presName="root2" presStyleCnt="0"/>
      <dgm:spPr/>
    </dgm:pt>
    <dgm:pt modelId="{913483B6-7C4B-4D13-8F5F-9A72912BE1D0}" type="pres">
      <dgm:prSet presAssocID="{2FCCDB0E-BC21-484C-96B3-BACF28230FA1}" presName="LevelTwoTextNode" presStyleLbl="node4" presStyleIdx="5" presStyleCnt="8" custScaleX="188417" custScaleY="138542" custLinFactY="-62670" custLinFactNeighborX="-60337" custLinFactNeighborY="-100000">
        <dgm:presLayoutVars>
          <dgm:chPref val="3"/>
        </dgm:presLayoutVars>
      </dgm:prSet>
      <dgm:spPr/>
    </dgm:pt>
    <dgm:pt modelId="{1863E472-5FB5-4289-928D-902EA7A69644}" type="pres">
      <dgm:prSet presAssocID="{2FCCDB0E-BC21-484C-96B3-BACF28230FA1}" presName="level3hierChild" presStyleCnt="0"/>
      <dgm:spPr/>
    </dgm:pt>
    <dgm:pt modelId="{C34E942F-9654-4790-B31D-BE8FB8D0D078}" type="pres">
      <dgm:prSet presAssocID="{1FDE13D6-3907-4630-95C3-F5F875D6F875}" presName="conn2-1" presStyleLbl="parChTrans1D3" presStyleIdx="2" presStyleCnt="4"/>
      <dgm:spPr/>
    </dgm:pt>
    <dgm:pt modelId="{E9859708-03EA-4768-A474-E14BBE8142A1}" type="pres">
      <dgm:prSet presAssocID="{1FDE13D6-3907-4630-95C3-F5F875D6F875}" presName="connTx" presStyleLbl="parChTrans1D3" presStyleIdx="2" presStyleCnt="4"/>
      <dgm:spPr/>
    </dgm:pt>
    <dgm:pt modelId="{B44E4B2A-4050-47AF-8724-9E342584CB85}" type="pres">
      <dgm:prSet presAssocID="{C4E948C3-5E54-4012-A8B3-5E130E97C864}" presName="root2" presStyleCnt="0"/>
      <dgm:spPr/>
    </dgm:pt>
    <dgm:pt modelId="{29DF8AD1-27FF-42DA-B674-712E1A4D6B5C}" type="pres">
      <dgm:prSet presAssocID="{C4E948C3-5E54-4012-A8B3-5E130E97C864}" presName="LevelTwoTextNode" presStyleLbl="node3" presStyleIdx="2" presStyleCnt="4" custScaleX="92873" custScaleY="80847" custLinFactNeighborX="-38259" custLinFactNeighborY="-10433">
        <dgm:presLayoutVars>
          <dgm:chPref val="3"/>
        </dgm:presLayoutVars>
      </dgm:prSet>
      <dgm:spPr/>
    </dgm:pt>
    <dgm:pt modelId="{2550347F-4606-4E0E-90D3-7D62149B9AFC}" type="pres">
      <dgm:prSet presAssocID="{C4E948C3-5E54-4012-A8B3-5E130E97C864}" presName="level3hierChild" presStyleCnt="0"/>
      <dgm:spPr/>
    </dgm:pt>
    <dgm:pt modelId="{1FBFC1E1-826E-4A2F-B0D9-C02A2A16C5CD}" type="pres">
      <dgm:prSet presAssocID="{6D622D40-95F1-448A-A190-8B376ECC59AA}" presName="conn2-1" presStyleLbl="parChTrans1D4" presStyleIdx="6" presStyleCnt="8"/>
      <dgm:spPr/>
    </dgm:pt>
    <dgm:pt modelId="{61BCB435-0126-496D-87CF-8ADD072177AE}" type="pres">
      <dgm:prSet presAssocID="{6D622D40-95F1-448A-A190-8B376ECC59AA}" presName="connTx" presStyleLbl="parChTrans1D4" presStyleIdx="6" presStyleCnt="8"/>
      <dgm:spPr/>
    </dgm:pt>
    <dgm:pt modelId="{8BE4DCBD-8C84-4B36-A1EA-7FE69837CFCE}" type="pres">
      <dgm:prSet presAssocID="{DCA30466-392A-49DE-B385-3307C9E9E454}" presName="root2" presStyleCnt="0"/>
      <dgm:spPr/>
    </dgm:pt>
    <dgm:pt modelId="{1F51D07F-DF4D-4EF9-B088-5D8406E257C9}" type="pres">
      <dgm:prSet presAssocID="{DCA30466-392A-49DE-B385-3307C9E9E454}" presName="LevelTwoTextNode" presStyleLbl="node4" presStyleIdx="6" presStyleCnt="8" custScaleX="196422" custScaleY="90015" custLinFactNeighborX="-60806" custLinFactNeighborY="-10443">
        <dgm:presLayoutVars>
          <dgm:chPref val="3"/>
        </dgm:presLayoutVars>
      </dgm:prSet>
      <dgm:spPr/>
    </dgm:pt>
    <dgm:pt modelId="{A2E418BF-9CF1-44B8-BB99-23DF5B293E05}" type="pres">
      <dgm:prSet presAssocID="{DCA30466-392A-49DE-B385-3307C9E9E454}" presName="level3hierChild" presStyleCnt="0"/>
      <dgm:spPr/>
    </dgm:pt>
    <dgm:pt modelId="{C09C3B17-FC50-4FFE-9D64-5D37CC4D2503}" type="pres">
      <dgm:prSet presAssocID="{93E3C677-8FF5-474B-8FFD-E66F7E68FBA1}" presName="conn2-1" presStyleLbl="parChTrans1D4" presStyleIdx="7" presStyleCnt="8"/>
      <dgm:spPr/>
    </dgm:pt>
    <dgm:pt modelId="{C0CEE33F-6BD6-4891-86AF-0A624A6F0B76}" type="pres">
      <dgm:prSet presAssocID="{93E3C677-8FF5-474B-8FFD-E66F7E68FBA1}" presName="connTx" presStyleLbl="parChTrans1D4" presStyleIdx="7" presStyleCnt="8"/>
      <dgm:spPr/>
    </dgm:pt>
    <dgm:pt modelId="{3F3A158C-6A14-4875-B6F5-C027C021BDBD}" type="pres">
      <dgm:prSet presAssocID="{DB53A65F-F320-476A-8283-D4B1858290F3}" presName="root2" presStyleCnt="0"/>
      <dgm:spPr/>
    </dgm:pt>
    <dgm:pt modelId="{0BAAA175-E053-40F7-9274-B12006A762BB}" type="pres">
      <dgm:prSet presAssocID="{DB53A65F-F320-476A-8283-D4B1858290F3}" presName="LevelTwoTextNode" presStyleLbl="node4" presStyleIdx="7" presStyleCnt="8" custScaleX="196422" custScaleY="90015" custLinFactNeighborX="-61017" custLinFactNeighborY="-21342">
        <dgm:presLayoutVars>
          <dgm:chPref val="3"/>
        </dgm:presLayoutVars>
      </dgm:prSet>
      <dgm:spPr/>
    </dgm:pt>
    <dgm:pt modelId="{AA13D0E3-BD9A-4BEB-B110-C4AB8AC8E4AA}" type="pres">
      <dgm:prSet presAssocID="{DB53A65F-F320-476A-8283-D4B1858290F3}" presName="level3hierChild" presStyleCnt="0"/>
      <dgm:spPr/>
    </dgm:pt>
    <dgm:pt modelId="{26052827-E4A0-4E09-A561-CF8232DA2BEF}" type="pres">
      <dgm:prSet presAssocID="{AEC505E4-35E8-49AD-BF08-7E266024DE5F}" presName="conn2-1" presStyleLbl="parChTrans1D2" presStyleIdx="1" presStyleCnt="2"/>
      <dgm:spPr/>
    </dgm:pt>
    <dgm:pt modelId="{1E98A30A-2BF1-495E-94F8-491962855260}" type="pres">
      <dgm:prSet presAssocID="{AEC505E4-35E8-49AD-BF08-7E266024DE5F}" presName="connTx" presStyleLbl="parChTrans1D2" presStyleIdx="1" presStyleCnt="2"/>
      <dgm:spPr/>
    </dgm:pt>
    <dgm:pt modelId="{FF198BD3-7533-4940-9FDB-8187A81AC6F0}" type="pres">
      <dgm:prSet presAssocID="{ECE0CDE9-DBD7-49A0-B1B5-06A1AF7EA563}" presName="root2" presStyleCnt="0"/>
      <dgm:spPr/>
    </dgm:pt>
    <dgm:pt modelId="{FBA60B74-5650-424A-8710-CD2EA4BD844C}" type="pres">
      <dgm:prSet presAssocID="{ECE0CDE9-DBD7-49A0-B1B5-06A1AF7EA563}" presName="LevelTwoTextNode" presStyleLbl="node2" presStyleIdx="1" presStyleCnt="2" custScaleX="83855" custScaleY="96919" custLinFactNeighborX="-23475" custLinFactNeighborY="15969">
        <dgm:presLayoutVars>
          <dgm:chPref val="3"/>
        </dgm:presLayoutVars>
      </dgm:prSet>
      <dgm:spPr/>
    </dgm:pt>
    <dgm:pt modelId="{E06E9DBC-38EC-490E-A09A-F06CD29E9B55}" type="pres">
      <dgm:prSet presAssocID="{ECE0CDE9-DBD7-49A0-B1B5-06A1AF7EA563}" presName="level3hierChild" presStyleCnt="0"/>
      <dgm:spPr/>
    </dgm:pt>
    <dgm:pt modelId="{C102991A-672E-4F90-BA6D-844243B82C8E}" type="pres">
      <dgm:prSet presAssocID="{5AA249B9-0AD3-4A5C-8DCE-48C9D7AB2C59}" presName="conn2-1" presStyleLbl="parChTrans1D3" presStyleIdx="3" presStyleCnt="4"/>
      <dgm:spPr/>
    </dgm:pt>
    <dgm:pt modelId="{4AB601B9-E9DD-467B-80C3-45F85A6677C7}" type="pres">
      <dgm:prSet presAssocID="{5AA249B9-0AD3-4A5C-8DCE-48C9D7AB2C59}" presName="connTx" presStyleLbl="parChTrans1D3" presStyleIdx="3" presStyleCnt="4"/>
      <dgm:spPr/>
    </dgm:pt>
    <dgm:pt modelId="{F12B5DCC-079A-4175-91D1-DD233D0503A9}" type="pres">
      <dgm:prSet presAssocID="{6352B9A0-5F5A-4C1C-AF41-9AB5E62521A7}" presName="root2" presStyleCnt="0"/>
      <dgm:spPr/>
    </dgm:pt>
    <dgm:pt modelId="{DADCBC2D-F2A6-433D-B580-669129DA2927}" type="pres">
      <dgm:prSet presAssocID="{6352B9A0-5F5A-4C1C-AF41-9AB5E62521A7}" presName="LevelTwoTextNode" presStyleLbl="node3" presStyleIdx="3" presStyleCnt="4" custScaleX="265304" custScaleY="97925" custLinFactNeighborX="-45038" custLinFactNeighborY="54757">
        <dgm:presLayoutVars>
          <dgm:chPref val="3"/>
        </dgm:presLayoutVars>
      </dgm:prSet>
      <dgm:spPr/>
    </dgm:pt>
    <dgm:pt modelId="{FFEDAF90-6EED-4277-8162-10B26EF910AA}" type="pres">
      <dgm:prSet presAssocID="{6352B9A0-5F5A-4C1C-AF41-9AB5E62521A7}" presName="level3hierChild" presStyleCnt="0"/>
      <dgm:spPr/>
    </dgm:pt>
  </dgm:ptLst>
  <dgm:cxnLst>
    <dgm:cxn modelId="{FB63C803-87FC-45C6-903C-BF3F5B3369AA}" type="presOf" srcId="{5AA249B9-0AD3-4A5C-8DCE-48C9D7AB2C59}" destId="{C102991A-672E-4F90-BA6D-844243B82C8E}" srcOrd="0" destOrd="0" presId="urn:microsoft.com/office/officeart/2005/8/layout/hierarchy2"/>
    <dgm:cxn modelId="{99804909-BB7D-4A10-9A25-48F05D6E76BA}" srcId="{0BD004DB-F384-498A-9493-CD7E638C326C}" destId="{A1C0138E-6D29-4F6B-ACDE-4C03141D266D}" srcOrd="3" destOrd="0" parTransId="{1D34BE7B-1B48-4DE6-9941-6625A5284CB8}" sibTransId="{D88662AF-E97F-4B12-B7BD-ECC9C23603F9}"/>
    <dgm:cxn modelId="{3FBCE612-FB69-4F05-8993-382D443667BE}" type="presOf" srcId="{45AC234A-B78C-4EF5-8183-1EACCCDCAC7C}" destId="{C45715AB-36C7-4E8E-9EB7-4A960D86D9F2}" srcOrd="0" destOrd="0" presId="urn:microsoft.com/office/officeart/2005/8/layout/hierarchy2"/>
    <dgm:cxn modelId="{9FC21013-D769-4B5C-B90D-D9D232CCEBFE}" type="presOf" srcId="{54E9795D-E813-4C7A-AB0A-968047E40290}" destId="{8EBF28EF-8871-4362-96B4-F4A48F3221A8}" srcOrd="1" destOrd="0" presId="urn:microsoft.com/office/officeart/2005/8/layout/hierarchy2"/>
    <dgm:cxn modelId="{1C613616-EBF3-44CE-BF0D-614BBEC64886}" srcId="{57DDC026-C7A5-4965-B4D3-0618F31B0739}" destId="{FC7F0399-4A59-4DAC-9F3C-AD87B15F6F0F}" srcOrd="1" destOrd="0" parTransId="{25AA1CBF-ABAD-40BF-8156-80E86851A669}" sibTransId="{98A77ED2-ECF4-47A3-B580-6BFD7745E1AC}"/>
    <dgm:cxn modelId="{4C431423-FD14-4886-AD83-349D06CF8EEE}" type="presOf" srcId="{25AA1CBF-ABAD-40BF-8156-80E86851A669}" destId="{4132C11C-EFBB-4F64-B220-E924FBE1BB05}" srcOrd="0" destOrd="0" presId="urn:microsoft.com/office/officeart/2005/8/layout/hierarchy2"/>
    <dgm:cxn modelId="{1EA9DB27-80D8-4E67-B9D3-B1C4DD81967D}" type="presOf" srcId="{97ED8B91-6259-4017-8821-C71F81CF5E40}" destId="{4E699D9E-5971-477A-9FFF-301F6EF4EB5F}" srcOrd="1" destOrd="0" presId="urn:microsoft.com/office/officeart/2005/8/layout/hierarchy2"/>
    <dgm:cxn modelId="{8ECF062A-389C-4DB9-A815-A54FD871348C}" type="presOf" srcId="{57DDC026-C7A5-4965-B4D3-0618F31B0739}" destId="{625C8F9A-CFEC-4700-9533-4317A6BEFBB8}" srcOrd="0" destOrd="0" presId="urn:microsoft.com/office/officeart/2005/8/layout/hierarchy2"/>
    <dgm:cxn modelId="{E6939D2C-35EA-4E21-9614-4CAED05906EA}" type="presOf" srcId="{6D622D40-95F1-448A-A190-8B376ECC59AA}" destId="{61BCB435-0126-496D-87CF-8ADD072177AE}" srcOrd="1" destOrd="0" presId="urn:microsoft.com/office/officeart/2005/8/layout/hierarchy2"/>
    <dgm:cxn modelId="{8F070631-F606-4FD4-B6AE-787126DD5503}" type="presOf" srcId="{C4E948C3-5E54-4012-A8B3-5E130E97C864}" destId="{29DF8AD1-27FF-42DA-B674-712E1A4D6B5C}" srcOrd="0" destOrd="0" presId="urn:microsoft.com/office/officeart/2005/8/layout/hierarchy2"/>
    <dgm:cxn modelId="{C7210637-AB5E-4A63-B710-D18AB7B4E562}" type="presOf" srcId="{4C464FFB-1027-4AEB-A6A6-F0F4C0FA5804}" destId="{6098E18C-C0B3-431E-81C6-2EE6B19DF929}" srcOrd="1" destOrd="0" presId="urn:microsoft.com/office/officeart/2005/8/layout/hierarchy2"/>
    <dgm:cxn modelId="{BE0DC539-35DD-4392-A33B-C2AB67ED8C3C}" type="presOf" srcId="{DCA30466-392A-49DE-B385-3307C9E9E454}" destId="{1F51D07F-DF4D-4EF9-B088-5D8406E257C9}" srcOrd="0" destOrd="0" presId="urn:microsoft.com/office/officeart/2005/8/layout/hierarchy2"/>
    <dgm:cxn modelId="{298B003C-0F8E-455D-B704-631BE2B9356C}" type="presOf" srcId="{33AED599-11CE-4582-B554-CAC8F4629FB0}" destId="{6011F4CE-71C2-4AC4-B30C-E36F90D2F70F}" srcOrd="0" destOrd="0" presId="urn:microsoft.com/office/officeart/2005/8/layout/hierarchy2"/>
    <dgm:cxn modelId="{CC66CF3D-07E4-4FBC-B1BC-78DDCAF0A991}" type="presOf" srcId="{AEC505E4-35E8-49AD-BF08-7E266024DE5F}" destId="{1E98A30A-2BF1-495E-94F8-491962855260}" srcOrd="1" destOrd="0" presId="urn:microsoft.com/office/officeart/2005/8/layout/hierarchy2"/>
    <dgm:cxn modelId="{1DF8D55B-4898-476B-8695-C0DE06B2C7B4}" type="presOf" srcId="{54E9795D-E813-4C7A-AB0A-968047E40290}" destId="{E47AEC9F-75E1-4884-9761-14E545946644}" srcOrd="0" destOrd="0" presId="urn:microsoft.com/office/officeart/2005/8/layout/hierarchy2"/>
    <dgm:cxn modelId="{9511255D-45B0-48E3-9A20-A8D142228659}" type="presOf" srcId="{A1C0138E-6D29-4F6B-ACDE-4C03141D266D}" destId="{348F3A2C-8F35-4FF2-930E-04637E7ADE73}" srcOrd="0" destOrd="0" presId="urn:microsoft.com/office/officeart/2005/8/layout/hierarchy2"/>
    <dgm:cxn modelId="{D0E57E5E-81EE-45FA-AF79-EBDF9AE955AE}" type="presOf" srcId="{6352B9A0-5F5A-4C1C-AF41-9AB5E62521A7}" destId="{DADCBC2D-F2A6-433D-B580-669129DA2927}" srcOrd="0" destOrd="0" presId="urn:microsoft.com/office/officeart/2005/8/layout/hierarchy2"/>
    <dgm:cxn modelId="{3E898141-9BE3-4995-A91A-CBAF1173B367}" type="presOf" srcId="{CC928E5F-ED5A-4902-A5A4-5B50C5DFD15A}" destId="{3216587D-CB14-48DA-B659-A618E6E51879}" srcOrd="0" destOrd="0" presId="urn:microsoft.com/office/officeart/2005/8/layout/hierarchy2"/>
    <dgm:cxn modelId="{0F57EE45-7E6C-4C05-979B-B05AB22E5B92}" type="presOf" srcId="{6D622D40-95F1-448A-A190-8B376ECC59AA}" destId="{1FBFC1E1-826E-4A2F-B0D9-C02A2A16C5CD}" srcOrd="0" destOrd="0" presId="urn:microsoft.com/office/officeart/2005/8/layout/hierarchy2"/>
    <dgm:cxn modelId="{92CCF166-DB37-48AA-BD48-DA820FAC49C5}" type="presOf" srcId="{CC928E5F-ED5A-4902-A5A4-5B50C5DFD15A}" destId="{6DF69204-7FC3-482F-8E3A-04BBC323A9E7}" srcOrd="1" destOrd="0" presId="urn:microsoft.com/office/officeart/2005/8/layout/hierarchy2"/>
    <dgm:cxn modelId="{E8E63967-40B5-452A-909B-818D4EE22F69}" srcId="{0BD004DB-F384-498A-9493-CD7E638C326C}" destId="{45AC234A-B78C-4EF5-8183-1EACCCDCAC7C}" srcOrd="2" destOrd="0" parTransId="{CC928E5F-ED5A-4902-A5A4-5B50C5DFD15A}" sibTransId="{C569D7AD-DC5C-40CD-88C6-10BC1F3AFC40}"/>
    <dgm:cxn modelId="{4A5F5D67-36BA-4F7C-98DD-610716C2918B}" type="presOf" srcId="{E668464C-2511-49BA-8DA2-EFECF52670BF}" destId="{44F4A789-CD21-4D45-B5EA-5895292D7F18}" srcOrd="0" destOrd="0" presId="urn:microsoft.com/office/officeart/2005/8/layout/hierarchy2"/>
    <dgm:cxn modelId="{C10D4D48-5320-451D-9D26-3BA05CABC726}" type="presOf" srcId="{0BD004DB-F384-498A-9493-CD7E638C326C}" destId="{08A09C60-C8AB-4BFA-B87C-B44E93735FC3}" srcOrd="0" destOrd="0" presId="urn:microsoft.com/office/officeart/2005/8/layout/hierarchy2"/>
    <dgm:cxn modelId="{F50C904B-8E5F-4F47-B54D-6AF6B7A45679}" srcId="{C4E948C3-5E54-4012-A8B3-5E130E97C864}" destId="{DCA30466-392A-49DE-B385-3307C9E9E454}" srcOrd="0" destOrd="0" parTransId="{6D622D40-95F1-448A-A190-8B376ECC59AA}" sibTransId="{663B55B4-4BC8-42EF-9E25-3B605D4FC773}"/>
    <dgm:cxn modelId="{C28C776C-F66F-42A4-A457-27745B814F93}" type="presOf" srcId="{93E3C677-8FF5-474B-8FFD-E66F7E68FBA1}" destId="{C09C3B17-FC50-4FFE-9D64-5D37CC4D2503}" srcOrd="0" destOrd="0" presId="urn:microsoft.com/office/officeart/2005/8/layout/hierarchy2"/>
    <dgm:cxn modelId="{D24D2E6D-CAA4-4B8B-82C5-27A3BF76B769}" srcId="{FC7F0399-4A59-4DAC-9F3C-AD87B15F6F0F}" destId="{2FCCDB0E-BC21-484C-96B3-BACF28230FA1}" srcOrd="0" destOrd="0" parTransId="{2B004496-159E-4293-B489-6DF1FC5530BF}" sibTransId="{067946AD-B0CA-44CE-9789-1A0EEA0A4243}"/>
    <dgm:cxn modelId="{32ED884D-B0B9-47CB-BFBF-976A49B5A65E}" type="presOf" srcId="{D3AB44AF-A2D8-4CD4-81D8-7677E4F5471D}" destId="{129FBCF5-65F7-4C48-BD46-3361843816E8}" srcOrd="1" destOrd="0" presId="urn:microsoft.com/office/officeart/2005/8/layout/hierarchy2"/>
    <dgm:cxn modelId="{580CE14E-EE89-4C56-B641-698893931625}" type="presOf" srcId="{93E3C677-8FF5-474B-8FFD-E66F7E68FBA1}" destId="{C0CEE33F-6BD6-4891-86AF-0A624A6F0B76}" srcOrd="1" destOrd="0" presId="urn:microsoft.com/office/officeart/2005/8/layout/hierarchy2"/>
    <dgm:cxn modelId="{6D464150-5E93-4195-9258-782BC882C124}" srcId="{C5B3BD20-99EE-4FA1-9174-93495C6B86E0}" destId="{33AED599-11CE-4582-B554-CAC8F4629FB0}" srcOrd="0" destOrd="0" parTransId="{E276235C-4071-474C-8CB3-BC585F3C8984}" sibTransId="{8687075F-FA40-4BF7-9D33-1E95DC857807}"/>
    <dgm:cxn modelId="{535F5C72-C9EC-4F11-BA75-A7253981B363}" type="presOf" srcId="{1FDE13D6-3907-4630-95C3-F5F875D6F875}" destId="{C34E942F-9654-4790-B31D-BE8FB8D0D078}" srcOrd="0" destOrd="0" presId="urn:microsoft.com/office/officeart/2005/8/layout/hierarchy2"/>
    <dgm:cxn modelId="{E22D9853-17FC-4E17-AB4B-64261A7C9A56}" type="presOf" srcId="{FC7F0399-4A59-4DAC-9F3C-AD87B15F6F0F}" destId="{26C62A77-49A3-4066-8C24-822F9B083F54}" srcOrd="0" destOrd="0" presId="urn:microsoft.com/office/officeart/2005/8/layout/hierarchy2"/>
    <dgm:cxn modelId="{036CF377-44C2-462B-B646-30E9DA498A09}" type="presOf" srcId="{AEC505E4-35E8-49AD-BF08-7E266024DE5F}" destId="{26052827-E4A0-4E09-A561-CF8232DA2BEF}" srcOrd="0" destOrd="0" presId="urn:microsoft.com/office/officeart/2005/8/layout/hierarchy2"/>
    <dgm:cxn modelId="{F69E6559-0C80-4EF4-871D-958C826FC3EC}" type="presOf" srcId="{A6DB9D55-43E3-4696-BCEB-8B0DF62C7034}" destId="{0FBDC109-BEC5-4236-A736-7EB36248300F}" srcOrd="0" destOrd="0" presId="urn:microsoft.com/office/officeart/2005/8/layout/hierarchy2"/>
    <dgm:cxn modelId="{BB26CA59-2E86-46A8-9834-DEE71A32B8C4}" srcId="{ECE0CDE9-DBD7-49A0-B1B5-06A1AF7EA563}" destId="{6352B9A0-5F5A-4C1C-AF41-9AB5E62521A7}" srcOrd="0" destOrd="0" parTransId="{5AA249B9-0AD3-4A5C-8DCE-48C9D7AB2C59}" sibTransId="{1094E527-5E92-4DC4-8D29-3BC1DCAED980}"/>
    <dgm:cxn modelId="{7D21217C-4747-45AC-927B-4B01D38B21A3}" type="presOf" srcId="{C5B3BD20-99EE-4FA1-9174-93495C6B86E0}" destId="{EB1C913B-A43D-40B4-A13E-34C79F41C6DE}" srcOrd="0" destOrd="0" presId="urn:microsoft.com/office/officeart/2005/8/layout/hierarchy2"/>
    <dgm:cxn modelId="{6E7EDB80-4A2D-4668-8092-1FA476555C4E}" srcId="{33AED599-11CE-4582-B554-CAC8F4629FB0}" destId="{57DDC026-C7A5-4965-B4D3-0618F31B0739}" srcOrd="0" destOrd="0" parTransId="{4C464FFB-1027-4AEB-A6A6-F0F4C0FA5804}" sibTransId="{E57139E2-9C36-4F1F-8588-C9CC79B1F861}"/>
    <dgm:cxn modelId="{5F50CF81-EC73-4612-B6F5-2643D1231408}" type="presOf" srcId="{35D3AF91-4DC2-413F-83C7-0BA383408957}" destId="{89A29089-9BEE-4BA7-813F-EE0EB6DFD76D}" srcOrd="0" destOrd="0" presId="urn:microsoft.com/office/officeart/2005/8/layout/hierarchy2"/>
    <dgm:cxn modelId="{FFDB7B99-AAEF-429D-977D-426B82B0341F}" type="presOf" srcId="{5AA249B9-0AD3-4A5C-8DCE-48C9D7AB2C59}" destId="{4AB601B9-E9DD-467B-80C3-45F85A6677C7}" srcOrd="1" destOrd="0" presId="urn:microsoft.com/office/officeart/2005/8/layout/hierarchy2"/>
    <dgm:cxn modelId="{DCCFF19B-8F01-4B45-AA55-55B9A72385A6}" type="presOf" srcId="{1FDE13D6-3907-4630-95C3-F5F875D6F875}" destId="{E9859708-03EA-4768-A474-E14BBE8142A1}" srcOrd="1" destOrd="0" presId="urn:microsoft.com/office/officeart/2005/8/layout/hierarchy2"/>
    <dgm:cxn modelId="{2B3F8D9F-D155-4963-8AFF-3D605B0B7989}" srcId="{57DDC026-C7A5-4965-B4D3-0618F31B0739}" destId="{C4E948C3-5E54-4012-A8B3-5E130E97C864}" srcOrd="2" destOrd="0" parTransId="{1FDE13D6-3907-4630-95C3-F5F875D6F875}" sibTransId="{D809F8C4-63EC-43BC-B461-FE8E27AF1D99}"/>
    <dgm:cxn modelId="{2469B3A3-12C2-4A3B-BE09-192F00DA359F}" type="presOf" srcId="{19293980-FE39-495E-8E69-A46C772F7AEC}" destId="{B98B5F81-4FE7-4420-B606-A2B1F99C2176}" srcOrd="0" destOrd="0" presId="urn:microsoft.com/office/officeart/2005/8/layout/hierarchy2"/>
    <dgm:cxn modelId="{739D35A5-C66F-45C8-A8F4-ABBFABBEB5FD}" type="presOf" srcId="{19293980-FE39-495E-8E69-A46C772F7AEC}" destId="{91754DE4-401B-4ABC-A232-93C16CBC8FEE}" srcOrd="1" destOrd="0" presId="urn:microsoft.com/office/officeart/2005/8/layout/hierarchy2"/>
    <dgm:cxn modelId="{6399B3AC-CD88-4C53-81EC-02A7856CC228}" type="presOf" srcId="{4C464FFB-1027-4AEB-A6A6-F0F4C0FA5804}" destId="{81E0B63A-8816-447C-B618-C92FD5FDD230}" srcOrd="0" destOrd="0" presId="urn:microsoft.com/office/officeart/2005/8/layout/hierarchy2"/>
    <dgm:cxn modelId="{6772E3B2-0778-4CFA-BF39-D2D31840D262}" srcId="{33AED599-11CE-4582-B554-CAC8F4629FB0}" destId="{ECE0CDE9-DBD7-49A0-B1B5-06A1AF7EA563}" srcOrd="1" destOrd="0" parTransId="{AEC505E4-35E8-49AD-BF08-7E266024DE5F}" sibTransId="{490A07B5-23FA-42D4-A1F8-B80370C0FB6D}"/>
    <dgm:cxn modelId="{BCA883BB-B8B0-4606-AC12-6171D95AF1FB}" type="presOf" srcId="{ECE0CDE9-DBD7-49A0-B1B5-06A1AF7EA563}" destId="{FBA60B74-5650-424A-8710-CD2EA4BD844C}" srcOrd="0" destOrd="0" presId="urn:microsoft.com/office/officeart/2005/8/layout/hierarchy2"/>
    <dgm:cxn modelId="{9766D9CB-BCE1-443E-AA11-77D78A916677}" srcId="{E668464C-2511-49BA-8DA2-EFECF52670BF}" destId="{0BD004DB-F384-498A-9493-CD7E638C326C}" srcOrd="0" destOrd="0" parTransId="{97ED8B91-6259-4017-8821-C71F81CF5E40}" sibTransId="{8FBD685B-1F2A-439F-8150-A8752546FB17}"/>
    <dgm:cxn modelId="{32ED7ED5-3107-4710-BBAB-33A50348D6CB}" type="presOf" srcId="{D3AB44AF-A2D8-4CD4-81D8-7677E4F5471D}" destId="{48D919FF-B95F-4156-9C9E-BA7E3E767745}" srcOrd="0" destOrd="0" presId="urn:microsoft.com/office/officeart/2005/8/layout/hierarchy2"/>
    <dgm:cxn modelId="{D091D4D6-6802-421F-9B94-C6B1AA49B5FD}" srcId="{0BD004DB-F384-498A-9493-CD7E638C326C}" destId="{35D3AF91-4DC2-413F-83C7-0BA383408957}" srcOrd="0" destOrd="0" parTransId="{54E9795D-E813-4C7A-AB0A-968047E40290}" sibTransId="{112FBEE2-9972-4546-BD5A-0F42AF6CF2E6}"/>
    <dgm:cxn modelId="{48D83AE2-3A20-4040-96AC-BCE55FF9E287}" type="presOf" srcId="{25AA1CBF-ABAD-40BF-8156-80E86851A669}" destId="{21F3DFC5-142C-4D21-B7D7-2DC8CCC1399A}" srcOrd="1" destOrd="0" presId="urn:microsoft.com/office/officeart/2005/8/layout/hierarchy2"/>
    <dgm:cxn modelId="{894EC4E4-DE86-4345-B0BD-BEF7B2232829}" type="presOf" srcId="{1D34BE7B-1B48-4DE6-9941-6625A5284CB8}" destId="{EBE94AE5-E87E-4D45-8891-308EE394FE62}" srcOrd="1" destOrd="0" presId="urn:microsoft.com/office/officeart/2005/8/layout/hierarchy2"/>
    <dgm:cxn modelId="{9DD4ACE6-CE9F-4201-9179-B3D240711C05}" type="presOf" srcId="{DB53A65F-F320-476A-8283-D4B1858290F3}" destId="{0BAAA175-E053-40F7-9274-B12006A762BB}" srcOrd="0" destOrd="0" presId="urn:microsoft.com/office/officeart/2005/8/layout/hierarchy2"/>
    <dgm:cxn modelId="{26EAD7E7-1826-4D9A-9D6C-6BE9CA1283D7}" type="presOf" srcId="{97ED8B91-6259-4017-8821-C71F81CF5E40}" destId="{B15E1C32-60DF-433B-9EF0-AAD423B1FC36}" srcOrd="0" destOrd="0" presId="urn:microsoft.com/office/officeart/2005/8/layout/hierarchy2"/>
    <dgm:cxn modelId="{13D422E9-D40F-4365-8ECE-F1E312B7BB0F}" srcId="{C4E948C3-5E54-4012-A8B3-5E130E97C864}" destId="{DB53A65F-F320-476A-8283-D4B1858290F3}" srcOrd="1" destOrd="0" parTransId="{93E3C677-8FF5-474B-8FFD-E66F7E68FBA1}" sibTransId="{C6BB21EA-5B86-4E16-BC66-06CA2F522EA5}"/>
    <dgm:cxn modelId="{680360EF-7B07-4084-BB7B-ACAD1037A4FA}" type="presOf" srcId="{2FCCDB0E-BC21-484C-96B3-BACF28230FA1}" destId="{913483B6-7C4B-4D13-8F5F-9A72912BE1D0}" srcOrd="0" destOrd="0" presId="urn:microsoft.com/office/officeart/2005/8/layout/hierarchy2"/>
    <dgm:cxn modelId="{CF22A3F0-F294-4FFB-8875-CEBBEAEC3F67}" type="presOf" srcId="{2B004496-159E-4293-B489-6DF1FC5530BF}" destId="{F2472170-18B1-4A99-997D-E696160949F1}" srcOrd="1" destOrd="0" presId="urn:microsoft.com/office/officeart/2005/8/layout/hierarchy2"/>
    <dgm:cxn modelId="{89A437F1-F1E5-4E51-AE00-F17DEC7274CD}" srcId="{0BD004DB-F384-498A-9493-CD7E638C326C}" destId="{A6DB9D55-43E3-4696-BCEB-8B0DF62C7034}" srcOrd="1" destOrd="0" parTransId="{19293980-FE39-495E-8E69-A46C772F7AEC}" sibTransId="{5A0584ED-1D3F-4E5E-BF44-A81EF4CA1165}"/>
    <dgm:cxn modelId="{63E94EF5-573D-472A-8860-5160EB57E809}" srcId="{57DDC026-C7A5-4965-B4D3-0618F31B0739}" destId="{E668464C-2511-49BA-8DA2-EFECF52670BF}" srcOrd="0" destOrd="0" parTransId="{D3AB44AF-A2D8-4CD4-81D8-7677E4F5471D}" sibTransId="{D512E6E2-30FD-492B-BC37-5FC19A61C92C}"/>
    <dgm:cxn modelId="{BF02C9FE-F066-4532-B375-FE7BC9F5DF3D}" type="presOf" srcId="{1D34BE7B-1B48-4DE6-9941-6625A5284CB8}" destId="{4521E3CC-139A-4A81-81B5-7E334C9ACB1A}" srcOrd="0" destOrd="0" presId="urn:microsoft.com/office/officeart/2005/8/layout/hierarchy2"/>
    <dgm:cxn modelId="{2A50CEFE-1AE9-4199-A3D9-044DA1CB5832}" type="presOf" srcId="{2B004496-159E-4293-B489-6DF1FC5530BF}" destId="{76A58077-8EDD-467C-8EB3-93DBCAB7BB74}" srcOrd="0" destOrd="0" presId="urn:microsoft.com/office/officeart/2005/8/layout/hierarchy2"/>
    <dgm:cxn modelId="{1367A016-727F-42B9-B613-EED3B99E3D3E}" type="presParOf" srcId="{EB1C913B-A43D-40B4-A13E-34C79F41C6DE}" destId="{641EA90E-6F8B-4248-B502-58D2DB550DA3}" srcOrd="0" destOrd="0" presId="urn:microsoft.com/office/officeart/2005/8/layout/hierarchy2"/>
    <dgm:cxn modelId="{EDF0C98C-2D17-441E-93C6-2330AA2981BE}" type="presParOf" srcId="{641EA90E-6F8B-4248-B502-58D2DB550DA3}" destId="{6011F4CE-71C2-4AC4-B30C-E36F90D2F70F}" srcOrd="0" destOrd="0" presId="urn:microsoft.com/office/officeart/2005/8/layout/hierarchy2"/>
    <dgm:cxn modelId="{9640715C-175E-491C-A7A8-D12A074682FB}" type="presParOf" srcId="{641EA90E-6F8B-4248-B502-58D2DB550DA3}" destId="{E789869F-B461-4D79-9CD7-627F576CAED9}" srcOrd="1" destOrd="0" presId="urn:microsoft.com/office/officeart/2005/8/layout/hierarchy2"/>
    <dgm:cxn modelId="{7B9AA57F-AB5A-48C3-8D0E-1B487A36C22B}" type="presParOf" srcId="{E789869F-B461-4D79-9CD7-627F576CAED9}" destId="{81E0B63A-8816-447C-B618-C92FD5FDD230}" srcOrd="0" destOrd="0" presId="urn:microsoft.com/office/officeart/2005/8/layout/hierarchy2"/>
    <dgm:cxn modelId="{ADD7175A-37D9-4C6E-B4BF-E6036D3B209A}" type="presParOf" srcId="{81E0B63A-8816-447C-B618-C92FD5FDD230}" destId="{6098E18C-C0B3-431E-81C6-2EE6B19DF929}" srcOrd="0" destOrd="0" presId="urn:microsoft.com/office/officeart/2005/8/layout/hierarchy2"/>
    <dgm:cxn modelId="{97A01E4E-B8D1-4DC6-9178-F29A4583E2B7}" type="presParOf" srcId="{E789869F-B461-4D79-9CD7-627F576CAED9}" destId="{1CFB3544-D64E-47F1-AD2B-5EBA86865F11}" srcOrd="1" destOrd="0" presId="urn:microsoft.com/office/officeart/2005/8/layout/hierarchy2"/>
    <dgm:cxn modelId="{065486C1-C412-4FC7-A16C-59339D03F8A7}" type="presParOf" srcId="{1CFB3544-D64E-47F1-AD2B-5EBA86865F11}" destId="{625C8F9A-CFEC-4700-9533-4317A6BEFBB8}" srcOrd="0" destOrd="0" presId="urn:microsoft.com/office/officeart/2005/8/layout/hierarchy2"/>
    <dgm:cxn modelId="{367C0660-F1BC-4E7F-90F8-78981981B00C}" type="presParOf" srcId="{1CFB3544-D64E-47F1-AD2B-5EBA86865F11}" destId="{DEEE40BE-FB23-4D87-94D6-06D79032B597}" srcOrd="1" destOrd="0" presId="urn:microsoft.com/office/officeart/2005/8/layout/hierarchy2"/>
    <dgm:cxn modelId="{004E9A44-1532-4A23-9155-BE1E7DB5FEB5}" type="presParOf" srcId="{DEEE40BE-FB23-4D87-94D6-06D79032B597}" destId="{48D919FF-B95F-4156-9C9E-BA7E3E767745}" srcOrd="0" destOrd="0" presId="urn:microsoft.com/office/officeart/2005/8/layout/hierarchy2"/>
    <dgm:cxn modelId="{FEDD59D3-0532-468B-ACFB-270E1607AC4E}" type="presParOf" srcId="{48D919FF-B95F-4156-9C9E-BA7E3E767745}" destId="{129FBCF5-65F7-4C48-BD46-3361843816E8}" srcOrd="0" destOrd="0" presId="urn:microsoft.com/office/officeart/2005/8/layout/hierarchy2"/>
    <dgm:cxn modelId="{5981BDC3-9E50-41C6-92C8-E0167F054937}" type="presParOf" srcId="{DEEE40BE-FB23-4D87-94D6-06D79032B597}" destId="{B9919033-2437-4FFE-B0B5-284D2D74A789}" srcOrd="1" destOrd="0" presId="urn:microsoft.com/office/officeart/2005/8/layout/hierarchy2"/>
    <dgm:cxn modelId="{DFD04B28-3081-41EB-825B-CB50152C8AEA}" type="presParOf" srcId="{B9919033-2437-4FFE-B0B5-284D2D74A789}" destId="{44F4A789-CD21-4D45-B5EA-5895292D7F18}" srcOrd="0" destOrd="0" presId="urn:microsoft.com/office/officeart/2005/8/layout/hierarchy2"/>
    <dgm:cxn modelId="{B2577ED3-2B9B-40D8-9935-F677D41E140D}" type="presParOf" srcId="{B9919033-2437-4FFE-B0B5-284D2D74A789}" destId="{3A5B88D6-792C-4361-9179-2239D8422632}" srcOrd="1" destOrd="0" presId="urn:microsoft.com/office/officeart/2005/8/layout/hierarchy2"/>
    <dgm:cxn modelId="{EDB102D8-3A67-49FB-8318-E09A011C7CE9}" type="presParOf" srcId="{3A5B88D6-792C-4361-9179-2239D8422632}" destId="{B15E1C32-60DF-433B-9EF0-AAD423B1FC36}" srcOrd="0" destOrd="0" presId="urn:microsoft.com/office/officeart/2005/8/layout/hierarchy2"/>
    <dgm:cxn modelId="{DBEDE687-B13F-4DE5-BAA6-DAB7AB1A2FEA}" type="presParOf" srcId="{B15E1C32-60DF-433B-9EF0-AAD423B1FC36}" destId="{4E699D9E-5971-477A-9FFF-301F6EF4EB5F}" srcOrd="0" destOrd="0" presId="urn:microsoft.com/office/officeart/2005/8/layout/hierarchy2"/>
    <dgm:cxn modelId="{A4B6C089-856E-4C37-A351-16F1ED00945C}" type="presParOf" srcId="{3A5B88D6-792C-4361-9179-2239D8422632}" destId="{48CA1924-DD4E-4BA1-A1AD-ACF5E66D3050}" srcOrd="1" destOrd="0" presId="urn:microsoft.com/office/officeart/2005/8/layout/hierarchy2"/>
    <dgm:cxn modelId="{E8FD2EBC-355C-42CE-BF77-325B81273B9B}" type="presParOf" srcId="{48CA1924-DD4E-4BA1-A1AD-ACF5E66D3050}" destId="{08A09C60-C8AB-4BFA-B87C-B44E93735FC3}" srcOrd="0" destOrd="0" presId="urn:microsoft.com/office/officeart/2005/8/layout/hierarchy2"/>
    <dgm:cxn modelId="{A1574DD9-DFED-4D48-9779-0DFCBBAF5AA6}" type="presParOf" srcId="{48CA1924-DD4E-4BA1-A1AD-ACF5E66D3050}" destId="{EE7F2D43-AF0C-4161-BD14-AE800A4D50AA}" srcOrd="1" destOrd="0" presId="urn:microsoft.com/office/officeart/2005/8/layout/hierarchy2"/>
    <dgm:cxn modelId="{C4E5F378-A634-45D8-B5C9-2C33F2B5CE6D}" type="presParOf" srcId="{EE7F2D43-AF0C-4161-BD14-AE800A4D50AA}" destId="{E47AEC9F-75E1-4884-9761-14E545946644}" srcOrd="0" destOrd="0" presId="urn:microsoft.com/office/officeart/2005/8/layout/hierarchy2"/>
    <dgm:cxn modelId="{3D7CA4ED-C369-4532-BD72-A9E7C52E79BC}" type="presParOf" srcId="{E47AEC9F-75E1-4884-9761-14E545946644}" destId="{8EBF28EF-8871-4362-96B4-F4A48F3221A8}" srcOrd="0" destOrd="0" presId="urn:microsoft.com/office/officeart/2005/8/layout/hierarchy2"/>
    <dgm:cxn modelId="{7BDDF189-4198-4738-BC61-FFD0205E8EF0}" type="presParOf" srcId="{EE7F2D43-AF0C-4161-BD14-AE800A4D50AA}" destId="{B8380726-8B90-4A6F-BB2E-5A6CC2E9C997}" srcOrd="1" destOrd="0" presId="urn:microsoft.com/office/officeart/2005/8/layout/hierarchy2"/>
    <dgm:cxn modelId="{C3ABFB98-3C67-4B5B-867B-79AE081D1CF8}" type="presParOf" srcId="{B8380726-8B90-4A6F-BB2E-5A6CC2E9C997}" destId="{89A29089-9BEE-4BA7-813F-EE0EB6DFD76D}" srcOrd="0" destOrd="0" presId="urn:microsoft.com/office/officeart/2005/8/layout/hierarchy2"/>
    <dgm:cxn modelId="{B654E5A0-8B5C-4463-BD4B-DAACB263A4AE}" type="presParOf" srcId="{B8380726-8B90-4A6F-BB2E-5A6CC2E9C997}" destId="{2956F5FA-6939-4D94-80F3-3CDCC71F80B6}" srcOrd="1" destOrd="0" presId="urn:microsoft.com/office/officeart/2005/8/layout/hierarchy2"/>
    <dgm:cxn modelId="{70174807-C35C-4022-B261-0B5B5A29BE49}" type="presParOf" srcId="{EE7F2D43-AF0C-4161-BD14-AE800A4D50AA}" destId="{B98B5F81-4FE7-4420-B606-A2B1F99C2176}" srcOrd="2" destOrd="0" presId="urn:microsoft.com/office/officeart/2005/8/layout/hierarchy2"/>
    <dgm:cxn modelId="{F8A6CB1C-A113-4B6C-A4B7-E3033F8884F3}" type="presParOf" srcId="{B98B5F81-4FE7-4420-B606-A2B1F99C2176}" destId="{91754DE4-401B-4ABC-A232-93C16CBC8FEE}" srcOrd="0" destOrd="0" presId="urn:microsoft.com/office/officeart/2005/8/layout/hierarchy2"/>
    <dgm:cxn modelId="{6E2AC417-017A-4A54-AC4F-47AFBBD18A24}" type="presParOf" srcId="{EE7F2D43-AF0C-4161-BD14-AE800A4D50AA}" destId="{87FF4042-5967-4ED7-9FA2-F586720645D5}" srcOrd="3" destOrd="0" presId="urn:microsoft.com/office/officeart/2005/8/layout/hierarchy2"/>
    <dgm:cxn modelId="{2FB6DB1C-1814-4991-A2E5-264F00AF87FC}" type="presParOf" srcId="{87FF4042-5967-4ED7-9FA2-F586720645D5}" destId="{0FBDC109-BEC5-4236-A736-7EB36248300F}" srcOrd="0" destOrd="0" presId="urn:microsoft.com/office/officeart/2005/8/layout/hierarchy2"/>
    <dgm:cxn modelId="{9B0386D0-E895-4980-BDE8-EC619D673303}" type="presParOf" srcId="{87FF4042-5967-4ED7-9FA2-F586720645D5}" destId="{88660531-3745-433F-86C2-A319ABC57A7D}" srcOrd="1" destOrd="0" presId="urn:microsoft.com/office/officeart/2005/8/layout/hierarchy2"/>
    <dgm:cxn modelId="{93807731-0979-46E4-A235-0615D37952D0}" type="presParOf" srcId="{EE7F2D43-AF0C-4161-BD14-AE800A4D50AA}" destId="{3216587D-CB14-48DA-B659-A618E6E51879}" srcOrd="4" destOrd="0" presId="urn:microsoft.com/office/officeart/2005/8/layout/hierarchy2"/>
    <dgm:cxn modelId="{141663C0-1BED-4D4C-B083-FAD36D93D319}" type="presParOf" srcId="{3216587D-CB14-48DA-B659-A618E6E51879}" destId="{6DF69204-7FC3-482F-8E3A-04BBC323A9E7}" srcOrd="0" destOrd="0" presId="urn:microsoft.com/office/officeart/2005/8/layout/hierarchy2"/>
    <dgm:cxn modelId="{88A5D7B6-E28E-4F78-9BA5-AC23D610A936}" type="presParOf" srcId="{EE7F2D43-AF0C-4161-BD14-AE800A4D50AA}" destId="{D8E6256F-70D1-4891-88F0-65BC98C042D2}" srcOrd="5" destOrd="0" presId="urn:microsoft.com/office/officeart/2005/8/layout/hierarchy2"/>
    <dgm:cxn modelId="{B352559B-E2CD-4191-9753-86C56D963664}" type="presParOf" srcId="{D8E6256F-70D1-4891-88F0-65BC98C042D2}" destId="{C45715AB-36C7-4E8E-9EB7-4A960D86D9F2}" srcOrd="0" destOrd="0" presId="urn:microsoft.com/office/officeart/2005/8/layout/hierarchy2"/>
    <dgm:cxn modelId="{9FE72E4D-BAA4-41F9-9CA8-9F41F60C5544}" type="presParOf" srcId="{D8E6256F-70D1-4891-88F0-65BC98C042D2}" destId="{06D77FB4-F079-4472-816F-8FC804915D93}" srcOrd="1" destOrd="0" presId="urn:microsoft.com/office/officeart/2005/8/layout/hierarchy2"/>
    <dgm:cxn modelId="{4241CE8D-9C57-4C12-894B-2AA295B3AB62}" type="presParOf" srcId="{EE7F2D43-AF0C-4161-BD14-AE800A4D50AA}" destId="{4521E3CC-139A-4A81-81B5-7E334C9ACB1A}" srcOrd="6" destOrd="0" presId="urn:microsoft.com/office/officeart/2005/8/layout/hierarchy2"/>
    <dgm:cxn modelId="{3A70A0EC-71E4-4EC3-98E6-7E904477691D}" type="presParOf" srcId="{4521E3CC-139A-4A81-81B5-7E334C9ACB1A}" destId="{EBE94AE5-E87E-4D45-8891-308EE394FE62}" srcOrd="0" destOrd="0" presId="urn:microsoft.com/office/officeart/2005/8/layout/hierarchy2"/>
    <dgm:cxn modelId="{7B8C95F8-0B7F-4CFB-9CA4-DF6AAB981349}" type="presParOf" srcId="{EE7F2D43-AF0C-4161-BD14-AE800A4D50AA}" destId="{A383A957-37AC-4643-A735-FBA442C5FA82}" srcOrd="7" destOrd="0" presId="urn:microsoft.com/office/officeart/2005/8/layout/hierarchy2"/>
    <dgm:cxn modelId="{5D4E2DC8-0297-49E7-98B4-95AF49B110B7}" type="presParOf" srcId="{A383A957-37AC-4643-A735-FBA442C5FA82}" destId="{348F3A2C-8F35-4FF2-930E-04637E7ADE73}" srcOrd="0" destOrd="0" presId="urn:microsoft.com/office/officeart/2005/8/layout/hierarchy2"/>
    <dgm:cxn modelId="{36F45A93-E0B1-458D-B574-AEFAD6D8BB75}" type="presParOf" srcId="{A383A957-37AC-4643-A735-FBA442C5FA82}" destId="{4DA70A0E-A7E6-42B0-BD91-31C1FE66F880}" srcOrd="1" destOrd="0" presId="urn:microsoft.com/office/officeart/2005/8/layout/hierarchy2"/>
    <dgm:cxn modelId="{EF7CF3A5-9418-4541-8BD9-89FB907574F6}" type="presParOf" srcId="{DEEE40BE-FB23-4D87-94D6-06D79032B597}" destId="{4132C11C-EFBB-4F64-B220-E924FBE1BB05}" srcOrd="2" destOrd="0" presId="urn:microsoft.com/office/officeart/2005/8/layout/hierarchy2"/>
    <dgm:cxn modelId="{AC2C9B6F-8F3C-47AB-BBD5-E8F689095F9B}" type="presParOf" srcId="{4132C11C-EFBB-4F64-B220-E924FBE1BB05}" destId="{21F3DFC5-142C-4D21-B7D7-2DC8CCC1399A}" srcOrd="0" destOrd="0" presId="urn:microsoft.com/office/officeart/2005/8/layout/hierarchy2"/>
    <dgm:cxn modelId="{77D22481-3A21-41CF-A431-A4D991FCF85E}" type="presParOf" srcId="{DEEE40BE-FB23-4D87-94D6-06D79032B597}" destId="{C3733C10-AB90-44DC-BE4C-58312D13D536}" srcOrd="3" destOrd="0" presId="urn:microsoft.com/office/officeart/2005/8/layout/hierarchy2"/>
    <dgm:cxn modelId="{47962436-E7A3-4443-8375-3950E1B947A8}" type="presParOf" srcId="{C3733C10-AB90-44DC-BE4C-58312D13D536}" destId="{26C62A77-49A3-4066-8C24-822F9B083F54}" srcOrd="0" destOrd="0" presId="urn:microsoft.com/office/officeart/2005/8/layout/hierarchy2"/>
    <dgm:cxn modelId="{9E0EEBAC-369A-4920-BFD9-C17D453CA667}" type="presParOf" srcId="{C3733C10-AB90-44DC-BE4C-58312D13D536}" destId="{5EC4D8C4-EED7-486A-9FBC-481664A298A2}" srcOrd="1" destOrd="0" presId="urn:microsoft.com/office/officeart/2005/8/layout/hierarchy2"/>
    <dgm:cxn modelId="{D54D3263-993F-496D-9D94-A0C5A632F32C}" type="presParOf" srcId="{5EC4D8C4-EED7-486A-9FBC-481664A298A2}" destId="{76A58077-8EDD-467C-8EB3-93DBCAB7BB74}" srcOrd="0" destOrd="0" presId="urn:microsoft.com/office/officeart/2005/8/layout/hierarchy2"/>
    <dgm:cxn modelId="{17A7D0C5-A0B1-4150-BBA0-DC10C74C1B6E}" type="presParOf" srcId="{76A58077-8EDD-467C-8EB3-93DBCAB7BB74}" destId="{F2472170-18B1-4A99-997D-E696160949F1}" srcOrd="0" destOrd="0" presId="urn:microsoft.com/office/officeart/2005/8/layout/hierarchy2"/>
    <dgm:cxn modelId="{271F9205-5EAF-483F-9A83-231EC40937DD}" type="presParOf" srcId="{5EC4D8C4-EED7-486A-9FBC-481664A298A2}" destId="{9713C8AF-D7DC-4271-AC98-1334700AD2FF}" srcOrd="1" destOrd="0" presId="urn:microsoft.com/office/officeart/2005/8/layout/hierarchy2"/>
    <dgm:cxn modelId="{62DA0DF1-E256-4F69-BC0D-8D139533A88D}" type="presParOf" srcId="{9713C8AF-D7DC-4271-AC98-1334700AD2FF}" destId="{913483B6-7C4B-4D13-8F5F-9A72912BE1D0}" srcOrd="0" destOrd="0" presId="urn:microsoft.com/office/officeart/2005/8/layout/hierarchy2"/>
    <dgm:cxn modelId="{16D124AE-443C-4766-BBFE-143A70C9590C}" type="presParOf" srcId="{9713C8AF-D7DC-4271-AC98-1334700AD2FF}" destId="{1863E472-5FB5-4289-928D-902EA7A69644}" srcOrd="1" destOrd="0" presId="urn:microsoft.com/office/officeart/2005/8/layout/hierarchy2"/>
    <dgm:cxn modelId="{37B22570-D843-4860-84E0-82B464824FF8}" type="presParOf" srcId="{DEEE40BE-FB23-4D87-94D6-06D79032B597}" destId="{C34E942F-9654-4790-B31D-BE8FB8D0D078}" srcOrd="4" destOrd="0" presId="urn:microsoft.com/office/officeart/2005/8/layout/hierarchy2"/>
    <dgm:cxn modelId="{C8A56C20-AEA8-4893-9F41-FF9D65019735}" type="presParOf" srcId="{C34E942F-9654-4790-B31D-BE8FB8D0D078}" destId="{E9859708-03EA-4768-A474-E14BBE8142A1}" srcOrd="0" destOrd="0" presId="urn:microsoft.com/office/officeart/2005/8/layout/hierarchy2"/>
    <dgm:cxn modelId="{7B95E907-56D0-4E32-A01B-9D1FD1CB08F6}" type="presParOf" srcId="{DEEE40BE-FB23-4D87-94D6-06D79032B597}" destId="{B44E4B2A-4050-47AF-8724-9E342584CB85}" srcOrd="5" destOrd="0" presId="urn:microsoft.com/office/officeart/2005/8/layout/hierarchy2"/>
    <dgm:cxn modelId="{5CDD9C0A-80BA-4C8E-8CD3-A83E9333DBFE}" type="presParOf" srcId="{B44E4B2A-4050-47AF-8724-9E342584CB85}" destId="{29DF8AD1-27FF-42DA-B674-712E1A4D6B5C}" srcOrd="0" destOrd="0" presId="urn:microsoft.com/office/officeart/2005/8/layout/hierarchy2"/>
    <dgm:cxn modelId="{846F55B4-DF4F-4A03-9B1F-5110B70140A7}" type="presParOf" srcId="{B44E4B2A-4050-47AF-8724-9E342584CB85}" destId="{2550347F-4606-4E0E-90D3-7D62149B9AFC}" srcOrd="1" destOrd="0" presId="urn:microsoft.com/office/officeart/2005/8/layout/hierarchy2"/>
    <dgm:cxn modelId="{C449BDCE-15D4-4B7B-A7DD-02ACE1C3B381}" type="presParOf" srcId="{2550347F-4606-4E0E-90D3-7D62149B9AFC}" destId="{1FBFC1E1-826E-4A2F-B0D9-C02A2A16C5CD}" srcOrd="0" destOrd="0" presId="urn:microsoft.com/office/officeart/2005/8/layout/hierarchy2"/>
    <dgm:cxn modelId="{D8C826D2-929E-4B08-8C9D-7A4DECCF6E6F}" type="presParOf" srcId="{1FBFC1E1-826E-4A2F-B0D9-C02A2A16C5CD}" destId="{61BCB435-0126-496D-87CF-8ADD072177AE}" srcOrd="0" destOrd="0" presId="urn:microsoft.com/office/officeart/2005/8/layout/hierarchy2"/>
    <dgm:cxn modelId="{C2AA9767-DFED-430F-8F47-590464AC2F17}" type="presParOf" srcId="{2550347F-4606-4E0E-90D3-7D62149B9AFC}" destId="{8BE4DCBD-8C84-4B36-A1EA-7FE69837CFCE}" srcOrd="1" destOrd="0" presId="urn:microsoft.com/office/officeart/2005/8/layout/hierarchy2"/>
    <dgm:cxn modelId="{8BBF6BC3-76AE-4C8D-B8CA-FFBB249B8664}" type="presParOf" srcId="{8BE4DCBD-8C84-4B36-A1EA-7FE69837CFCE}" destId="{1F51D07F-DF4D-4EF9-B088-5D8406E257C9}" srcOrd="0" destOrd="0" presId="urn:microsoft.com/office/officeart/2005/8/layout/hierarchy2"/>
    <dgm:cxn modelId="{3828D37A-455C-4067-911C-B3F37189FF21}" type="presParOf" srcId="{8BE4DCBD-8C84-4B36-A1EA-7FE69837CFCE}" destId="{A2E418BF-9CF1-44B8-BB99-23DF5B293E05}" srcOrd="1" destOrd="0" presId="urn:microsoft.com/office/officeart/2005/8/layout/hierarchy2"/>
    <dgm:cxn modelId="{77C08D27-20BF-425C-85C9-B122EC2FCFAB}" type="presParOf" srcId="{2550347F-4606-4E0E-90D3-7D62149B9AFC}" destId="{C09C3B17-FC50-4FFE-9D64-5D37CC4D2503}" srcOrd="2" destOrd="0" presId="urn:microsoft.com/office/officeart/2005/8/layout/hierarchy2"/>
    <dgm:cxn modelId="{7F1B4653-A955-4B9D-9EF7-5A2C387305B9}" type="presParOf" srcId="{C09C3B17-FC50-4FFE-9D64-5D37CC4D2503}" destId="{C0CEE33F-6BD6-4891-86AF-0A624A6F0B76}" srcOrd="0" destOrd="0" presId="urn:microsoft.com/office/officeart/2005/8/layout/hierarchy2"/>
    <dgm:cxn modelId="{7A42223E-8FC4-4332-BF6A-6CE828F67703}" type="presParOf" srcId="{2550347F-4606-4E0E-90D3-7D62149B9AFC}" destId="{3F3A158C-6A14-4875-B6F5-C027C021BDBD}" srcOrd="3" destOrd="0" presId="urn:microsoft.com/office/officeart/2005/8/layout/hierarchy2"/>
    <dgm:cxn modelId="{0305218B-C58D-45EE-9665-CAE3C36A5E3A}" type="presParOf" srcId="{3F3A158C-6A14-4875-B6F5-C027C021BDBD}" destId="{0BAAA175-E053-40F7-9274-B12006A762BB}" srcOrd="0" destOrd="0" presId="urn:microsoft.com/office/officeart/2005/8/layout/hierarchy2"/>
    <dgm:cxn modelId="{179CB720-2C0B-4BD1-840D-F476C673E4B4}" type="presParOf" srcId="{3F3A158C-6A14-4875-B6F5-C027C021BDBD}" destId="{AA13D0E3-BD9A-4BEB-B110-C4AB8AC8E4AA}" srcOrd="1" destOrd="0" presId="urn:microsoft.com/office/officeart/2005/8/layout/hierarchy2"/>
    <dgm:cxn modelId="{DBD5D9F0-6643-4A82-B1BB-1E42AC544D2C}" type="presParOf" srcId="{E789869F-B461-4D79-9CD7-627F576CAED9}" destId="{26052827-E4A0-4E09-A561-CF8232DA2BEF}" srcOrd="2" destOrd="0" presId="urn:microsoft.com/office/officeart/2005/8/layout/hierarchy2"/>
    <dgm:cxn modelId="{40CCF69F-1822-40ED-B28B-320E58BE4A5B}" type="presParOf" srcId="{26052827-E4A0-4E09-A561-CF8232DA2BEF}" destId="{1E98A30A-2BF1-495E-94F8-491962855260}" srcOrd="0" destOrd="0" presId="urn:microsoft.com/office/officeart/2005/8/layout/hierarchy2"/>
    <dgm:cxn modelId="{B9287AC6-926D-4852-AF22-D8F05C3C0DE6}" type="presParOf" srcId="{E789869F-B461-4D79-9CD7-627F576CAED9}" destId="{FF198BD3-7533-4940-9FDB-8187A81AC6F0}" srcOrd="3" destOrd="0" presId="urn:microsoft.com/office/officeart/2005/8/layout/hierarchy2"/>
    <dgm:cxn modelId="{F26C8C4A-A25D-48C6-AC22-59A9A80ADD1B}" type="presParOf" srcId="{FF198BD3-7533-4940-9FDB-8187A81AC6F0}" destId="{FBA60B74-5650-424A-8710-CD2EA4BD844C}" srcOrd="0" destOrd="0" presId="urn:microsoft.com/office/officeart/2005/8/layout/hierarchy2"/>
    <dgm:cxn modelId="{FD3A877B-97BD-4059-8722-9FF2D17C6931}" type="presParOf" srcId="{FF198BD3-7533-4940-9FDB-8187A81AC6F0}" destId="{E06E9DBC-38EC-490E-A09A-F06CD29E9B55}" srcOrd="1" destOrd="0" presId="urn:microsoft.com/office/officeart/2005/8/layout/hierarchy2"/>
    <dgm:cxn modelId="{5FB0705A-011C-4641-9A8C-BE6246AA7B85}" type="presParOf" srcId="{E06E9DBC-38EC-490E-A09A-F06CD29E9B55}" destId="{C102991A-672E-4F90-BA6D-844243B82C8E}" srcOrd="0" destOrd="0" presId="urn:microsoft.com/office/officeart/2005/8/layout/hierarchy2"/>
    <dgm:cxn modelId="{4D213AC2-D613-4A3E-8848-2F28700F03BD}" type="presParOf" srcId="{C102991A-672E-4F90-BA6D-844243B82C8E}" destId="{4AB601B9-E9DD-467B-80C3-45F85A6677C7}" srcOrd="0" destOrd="0" presId="urn:microsoft.com/office/officeart/2005/8/layout/hierarchy2"/>
    <dgm:cxn modelId="{DF0E7330-0625-4C0E-A432-97F09313C2D9}" type="presParOf" srcId="{E06E9DBC-38EC-490E-A09A-F06CD29E9B55}" destId="{F12B5DCC-079A-4175-91D1-DD233D0503A9}" srcOrd="1" destOrd="0" presId="urn:microsoft.com/office/officeart/2005/8/layout/hierarchy2"/>
    <dgm:cxn modelId="{9D3E67AE-B18D-4052-B3E7-A84D9D3D0D9C}" type="presParOf" srcId="{F12B5DCC-079A-4175-91D1-DD233D0503A9}" destId="{DADCBC2D-F2A6-433D-B580-669129DA2927}" srcOrd="0" destOrd="0" presId="urn:microsoft.com/office/officeart/2005/8/layout/hierarchy2"/>
    <dgm:cxn modelId="{A901BD21-4C9A-41A2-9B0F-E30D8EDEF08D}" type="presParOf" srcId="{F12B5DCC-079A-4175-91D1-DD233D0503A9}" destId="{FFEDAF90-6EED-4277-8162-10B26EF910A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1F4CE-71C2-4AC4-B30C-E36F90D2F70F}">
      <dsp:nvSpPr>
        <dsp:cNvPr id="0" name=""/>
        <dsp:cNvSpPr/>
      </dsp:nvSpPr>
      <dsp:spPr>
        <a:xfrm>
          <a:off x="19054" y="1895442"/>
          <a:ext cx="1627917" cy="2497631"/>
        </a:xfrm>
        <a:prstGeom prst="roundRect">
          <a:avLst>
            <a:gd name="adj" fmla="val 10000"/>
          </a:avLst>
        </a:prstGeom>
        <a:solidFill>
          <a:srgbClr val="CE18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CRASH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OCCURS</a:t>
          </a:r>
        </a:p>
      </dsp:txBody>
      <dsp:txXfrm>
        <a:off x="66734" y="1943122"/>
        <a:ext cx="1532557" cy="2402271"/>
      </dsp:txXfrm>
    </dsp:sp>
    <dsp:sp modelId="{81E0B63A-8816-447C-B618-C92FD5FDD230}">
      <dsp:nvSpPr>
        <dsp:cNvPr id="0" name=""/>
        <dsp:cNvSpPr/>
      </dsp:nvSpPr>
      <dsp:spPr>
        <a:xfrm rot="16490567">
          <a:off x="893806" y="2313837"/>
          <a:ext cx="1645224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1645224" y="10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75287" y="2283451"/>
        <a:ext cx="82261" cy="82261"/>
      </dsp:txXfrm>
    </dsp:sp>
    <dsp:sp modelId="{625C8F9A-CFEC-4700-9533-4317A6BEFBB8}">
      <dsp:nvSpPr>
        <dsp:cNvPr id="0" name=""/>
        <dsp:cNvSpPr/>
      </dsp:nvSpPr>
      <dsp:spPr>
        <a:xfrm>
          <a:off x="1785864" y="1049205"/>
          <a:ext cx="983475" cy="9114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Fatality or Injury </a:t>
          </a:r>
        </a:p>
      </dsp:txBody>
      <dsp:txXfrm>
        <a:off x="1812558" y="1075899"/>
        <a:ext cx="930087" cy="858015"/>
      </dsp:txXfrm>
    </dsp:sp>
    <dsp:sp modelId="{48D919FF-B95F-4156-9C9E-BA7E3E767745}">
      <dsp:nvSpPr>
        <dsp:cNvPr id="0" name=""/>
        <dsp:cNvSpPr/>
      </dsp:nvSpPr>
      <dsp:spPr>
        <a:xfrm rot="17877931">
          <a:off x="2552547" y="1133604"/>
          <a:ext cx="816452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816452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40362" y="1123938"/>
        <a:ext cx="40822" cy="40822"/>
      </dsp:txXfrm>
    </dsp:sp>
    <dsp:sp modelId="{44F4A789-CD21-4D45-B5EA-5895292D7F18}">
      <dsp:nvSpPr>
        <dsp:cNvPr id="0" name=""/>
        <dsp:cNvSpPr/>
      </dsp:nvSpPr>
      <dsp:spPr>
        <a:xfrm>
          <a:off x="3152207" y="449689"/>
          <a:ext cx="1336407" cy="668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Fatality</a:t>
          </a:r>
        </a:p>
      </dsp:txBody>
      <dsp:txXfrm>
        <a:off x="3171778" y="469260"/>
        <a:ext cx="1297265" cy="629061"/>
      </dsp:txXfrm>
    </dsp:sp>
    <dsp:sp modelId="{B15E1C32-60DF-433B-9EF0-AAD423B1FC36}">
      <dsp:nvSpPr>
        <dsp:cNvPr id="0" name=""/>
        <dsp:cNvSpPr/>
      </dsp:nvSpPr>
      <dsp:spPr>
        <a:xfrm rot="21437040">
          <a:off x="4488454" y="766271"/>
          <a:ext cx="285978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285978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24293" y="769866"/>
        <a:ext cx="14298" cy="14298"/>
      </dsp:txXfrm>
    </dsp:sp>
    <dsp:sp modelId="{08A09C60-C8AB-4BFA-B87C-B44E93735FC3}">
      <dsp:nvSpPr>
        <dsp:cNvPr id="0" name=""/>
        <dsp:cNvSpPr/>
      </dsp:nvSpPr>
      <dsp:spPr>
        <a:xfrm>
          <a:off x="4774271" y="302842"/>
          <a:ext cx="2508356" cy="934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MPD Major Crash Investigative Unit responds and reconstructs the crash.</a:t>
          </a:r>
          <a:br>
            <a:rPr lang="en-US" sz="1200" kern="1200"/>
          </a:br>
          <a:r>
            <a:rPr lang="en-US" sz="1200" kern="1200"/>
            <a:t>DDOT deploys rapid repair services for damaged signs, signals, etc.</a:t>
          </a:r>
        </a:p>
      </dsp:txBody>
      <dsp:txXfrm>
        <a:off x="4801650" y="330221"/>
        <a:ext cx="2453598" cy="880038"/>
      </dsp:txXfrm>
    </dsp:sp>
    <dsp:sp modelId="{E47AEC9F-75E1-4884-9761-14E545946644}">
      <dsp:nvSpPr>
        <dsp:cNvPr id="0" name=""/>
        <dsp:cNvSpPr/>
      </dsp:nvSpPr>
      <dsp:spPr>
        <a:xfrm rot="21156774">
          <a:off x="7280483" y="726275"/>
          <a:ext cx="516747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516747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25938" y="724102"/>
        <a:ext cx="25837" cy="25837"/>
      </dsp:txXfrm>
    </dsp:sp>
    <dsp:sp modelId="{89A29089-9BEE-4BA7-813F-EE0EB6DFD76D}">
      <dsp:nvSpPr>
        <dsp:cNvPr id="0" name=""/>
        <dsp:cNvSpPr/>
      </dsp:nvSpPr>
      <dsp:spPr>
        <a:xfrm>
          <a:off x="7795086" y="253919"/>
          <a:ext cx="3312205" cy="899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Within 24 </a:t>
          </a:r>
          <a:r>
            <a:rPr lang="en-US" sz="1400" kern="1200" err="1"/>
            <a:t>hrs</a:t>
          </a:r>
          <a:r>
            <a:rPr lang="en-US" sz="1400" kern="1200"/>
            <a:t>, if fatal, DDOT staff visits the site and are briefed by MPD. DDOT staff update </a:t>
          </a:r>
          <a:r>
            <a:rPr lang="en-US" sz="1400" kern="1200">
              <a:hlinkClick xmlns:r="http://schemas.openxmlformats.org/officeDocument/2006/relationships" r:id="rId1"/>
            </a:rPr>
            <a:t>Crash Dashboard</a:t>
          </a:r>
          <a:r>
            <a:rPr lang="en-US" sz="1400" kern="1200"/>
            <a:t>.</a:t>
          </a:r>
        </a:p>
      </dsp:txBody>
      <dsp:txXfrm>
        <a:off x="7821439" y="280272"/>
        <a:ext cx="3259499" cy="847056"/>
      </dsp:txXfrm>
    </dsp:sp>
    <dsp:sp modelId="{B98B5F81-4FE7-4420-B606-A2B1F99C2176}">
      <dsp:nvSpPr>
        <dsp:cNvPr id="0" name=""/>
        <dsp:cNvSpPr/>
      </dsp:nvSpPr>
      <dsp:spPr>
        <a:xfrm rot="3760052">
          <a:off x="6976905" y="1261653"/>
          <a:ext cx="1130532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1130532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13908" y="1244135"/>
        <a:ext cx="56526" cy="56526"/>
      </dsp:txXfrm>
    </dsp:sp>
    <dsp:sp modelId="{0FBDC109-BEC5-4236-A736-7EB36248300F}">
      <dsp:nvSpPr>
        <dsp:cNvPr id="0" name=""/>
        <dsp:cNvSpPr/>
      </dsp:nvSpPr>
      <dsp:spPr>
        <a:xfrm>
          <a:off x="7801715" y="1325417"/>
          <a:ext cx="3305576" cy="8982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Within 1 week, a multidisciplinary DDOT team reviews the site and details for safety improvements and set those into motion. </a:t>
          </a:r>
        </a:p>
      </dsp:txBody>
      <dsp:txXfrm>
        <a:off x="7828025" y="1351727"/>
        <a:ext cx="3252956" cy="845659"/>
      </dsp:txXfrm>
    </dsp:sp>
    <dsp:sp modelId="{3216587D-CB14-48DA-B659-A618E6E51879}">
      <dsp:nvSpPr>
        <dsp:cNvPr id="0" name=""/>
        <dsp:cNvSpPr/>
      </dsp:nvSpPr>
      <dsp:spPr>
        <a:xfrm rot="4581142">
          <a:off x="6452910" y="1814781"/>
          <a:ext cx="2171894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2171894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7484560" y="1771228"/>
        <a:ext cx="108594" cy="108594"/>
      </dsp:txXfrm>
    </dsp:sp>
    <dsp:sp modelId="{C45715AB-36C7-4E8E-9EB7-4A960D86D9F2}">
      <dsp:nvSpPr>
        <dsp:cNvPr id="0" name=""/>
        <dsp:cNvSpPr/>
      </dsp:nvSpPr>
      <dsp:spPr>
        <a:xfrm>
          <a:off x="7795086" y="2435905"/>
          <a:ext cx="3312205" cy="889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Within 1-month, short-term actions should be installed or in design. If fatal, post crash information memo is posted online.</a:t>
          </a:r>
        </a:p>
      </dsp:txBody>
      <dsp:txXfrm>
        <a:off x="7821148" y="2461967"/>
        <a:ext cx="3260081" cy="837689"/>
      </dsp:txXfrm>
    </dsp:sp>
    <dsp:sp modelId="{4521E3CC-139A-4A81-81B5-7E334C9ACB1A}">
      <dsp:nvSpPr>
        <dsp:cNvPr id="0" name=""/>
        <dsp:cNvSpPr/>
      </dsp:nvSpPr>
      <dsp:spPr>
        <a:xfrm rot="4818981">
          <a:off x="5935804" y="2355608"/>
          <a:ext cx="3238367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3238367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7474028" y="2285394"/>
        <a:ext cx="161918" cy="161918"/>
      </dsp:txXfrm>
    </dsp:sp>
    <dsp:sp modelId="{348F3A2C-8F35-4FF2-930E-04637E7ADE73}">
      <dsp:nvSpPr>
        <dsp:cNvPr id="0" name=""/>
        <dsp:cNvSpPr/>
      </dsp:nvSpPr>
      <dsp:spPr>
        <a:xfrm>
          <a:off x="7827347" y="3551491"/>
          <a:ext cx="3279944" cy="821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Within 6 months to 2 years typically, the criminal investigation and prosecution phase is closed.</a:t>
          </a:r>
        </a:p>
      </dsp:txBody>
      <dsp:txXfrm>
        <a:off x="7851421" y="3575565"/>
        <a:ext cx="3231796" cy="773802"/>
      </dsp:txXfrm>
    </dsp:sp>
    <dsp:sp modelId="{4132C11C-EFBB-4F64-B220-E924FBE1BB05}">
      <dsp:nvSpPr>
        <dsp:cNvPr id="0" name=""/>
        <dsp:cNvSpPr/>
      </dsp:nvSpPr>
      <dsp:spPr>
        <a:xfrm rot="2908091">
          <a:off x="2686028" y="1679244"/>
          <a:ext cx="494484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494484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20908" y="1677627"/>
        <a:ext cx="24724" cy="24724"/>
      </dsp:txXfrm>
    </dsp:sp>
    <dsp:sp modelId="{26C62A77-49A3-4066-8C24-822F9B083F54}">
      <dsp:nvSpPr>
        <dsp:cNvPr id="0" name=""/>
        <dsp:cNvSpPr/>
      </dsp:nvSpPr>
      <dsp:spPr>
        <a:xfrm>
          <a:off x="3097201" y="1540970"/>
          <a:ext cx="1336407" cy="66820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Critical Injury</a:t>
          </a:r>
        </a:p>
      </dsp:txBody>
      <dsp:txXfrm>
        <a:off x="3116772" y="1560541"/>
        <a:ext cx="1297265" cy="629061"/>
      </dsp:txXfrm>
    </dsp:sp>
    <dsp:sp modelId="{76A58077-8EDD-467C-8EB3-93DBCAB7BB74}">
      <dsp:nvSpPr>
        <dsp:cNvPr id="0" name=""/>
        <dsp:cNvSpPr/>
      </dsp:nvSpPr>
      <dsp:spPr>
        <a:xfrm rot="21533763">
          <a:off x="4433578" y="1861229"/>
          <a:ext cx="321505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321505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6293" y="1863937"/>
        <a:ext cx="16075" cy="16075"/>
      </dsp:txXfrm>
    </dsp:sp>
    <dsp:sp modelId="{913483B6-7C4B-4D13-8F5F-9A72912BE1D0}">
      <dsp:nvSpPr>
        <dsp:cNvPr id="0" name=""/>
        <dsp:cNvSpPr/>
      </dsp:nvSpPr>
      <dsp:spPr>
        <a:xfrm>
          <a:off x="4755054" y="1406006"/>
          <a:ext cx="2518018" cy="92574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MPD Major Crash Investigative Unit responds and reconstructs.</a:t>
          </a:r>
          <a:br>
            <a:rPr lang="en-US" sz="1200" kern="1200"/>
          </a:br>
          <a:r>
            <a:rPr lang="en-US" sz="1200" kern="1200"/>
            <a:t>DDOT deploys rapid repair services for damaged signs, signals, etc.</a:t>
          </a:r>
        </a:p>
      </dsp:txBody>
      <dsp:txXfrm>
        <a:off x="4782168" y="1433120"/>
        <a:ext cx="2463790" cy="871514"/>
      </dsp:txXfrm>
    </dsp:sp>
    <dsp:sp modelId="{C34E942F-9654-4790-B31D-BE8FB8D0D078}">
      <dsp:nvSpPr>
        <dsp:cNvPr id="0" name=""/>
        <dsp:cNvSpPr/>
      </dsp:nvSpPr>
      <dsp:spPr>
        <a:xfrm rot="4861755">
          <a:off x="1660202" y="2792124"/>
          <a:ext cx="2628070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2628070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908536" y="2737167"/>
        <a:ext cx="131403" cy="131403"/>
      </dsp:txXfrm>
    </dsp:sp>
    <dsp:sp modelId="{29DF8AD1-27FF-42DA-B674-712E1A4D6B5C}">
      <dsp:nvSpPr>
        <dsp:cNvPr id="0" name=""/>
        <dsp:cNvSpPr/>
      </dsp:nvSpPr>
      <dsp:spPr>
        <a:xfrm>
          <a:off x="3179136" y="3830720"/>
          <a:ext cx="1241161" cy="54022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Other injury</a:t>
          </a:r>
        </a:p>
      </dsp:txBody>
      <dsp:txXfrm>
        <a:off x="3194959" y="3846543"/>
        <a:ext cx="1209515" cy="508576"/>
      </dsp:txXfrm>
    </dsp:sp>
    <dsp:sp modelId="{1FBFC1E1-826E-4A2F-B0D9-C02A2A16C5CD}">
      <dsp:nvSpPr>
        <dsp:cNvPr id="0" name=""/>
        <dsp:cNvSpPr/>
      </dsp:nvSpPr>
      <dsp:spPr>
        <a:xfrm rot="18216611">
          <a:off x="4326235" y="3914624"/>
          <a:ext cx="421366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421366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26385" y="3914835"/>
        <a:ext cx="21068" cy="21068"/>
      </dsp:txXfrm>
    </dsp:sp>
    <dsp:sp modelId="{1F51D07F-DF4D-4EF9-B088-5D8406E257C9}">
      <dsp:nvSpPr>
        <dsp:cNvPr id="0" name=""/>
        <dsp:cNvSpPr/>
      </dsp:nvSpPr>
      <dsp:spPr>
        <a:xfrm>
          <a:off x="4653540" y="3449165"/>
          <a:ext cx="2624997" cy="601483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MPD issues a crash report. Data dashboard is updated weekly, DDOT may deploy repair staff, if repairs are needed.</a:t>
          </a:r>
        </a:p>
      </dsp:txBody>
      <dsp:txXfrm>
        <a:off x="4671157" y="3466782"/>
        <a:ext cx="2589763" cy="566249"/>
      </dsp:txXfrm>
    </dsp:sp>
    <dsp:sp modelId="{C09C3B17-FC50-4FFE-9D64-5D37CC4D2503}">
      <dsp:nvSpPr>
        <dsp:cNvPr id="0" name=""/>
        <dsp:cNvSpPr/>
      </dsp:nvSpPr>
      <dsp:spPr>
        <a:xfrm rot="3020533">
          <a:off x="4354983" y="4229067"/>
          <a:ext cx="361051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361051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26483" y="4230786"/>
        <a:ext cx="18052" cy="18052"/>
      </dsp:txXfrm>
    </dsp:sp>
    <dsp:sp modelId="{0BAAA175-E053-40F7-9274-B12006A762BB}">
      <dsp:nvSpPr>
        <dsp:cNvPr id="0" name=""/>
        <dsp:cNvSpPr/>
      </dsp:nvSpPr>
      <dsp:spPr>
        <a:xfrm>
          <a:off x="4650721" y="4078052"/>
          <a:ext cx="2624997" cy="601483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DDOT utilizes injury crash data (~7,000/year) to prioritize safety improvements at high-injury locations.</a:t>
          </a:r>
        </a:p>
      </dsp:txBody>
      <dsp:txXfrm>
        <a:off x="4668338" y="4095669"/>
        <a:ext cx="2589763" cy="566249"/>
      </dsp:txXfrm>
    </dsp:sp>
    <dsp:sp modelId="{26052827-E4A0-4E09-A561-CF8232DA2BEF}">
      <dsp:nvSpPr>
        <dsp:cNvPr id="0" name=""/>
        <dsp:cNvSpPr/>
      </dsp:nvSpPr>
      <dsp:spPr>
        <a:xfrm rot="5059242">
          <a:off x="683200" y="4197883"/>
          <a:ext cx="2139242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2139242" y="107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699341" y="4155147"/>
        <a:ext cx="106962" cy="106962"/>
      </dsp:txXfrm>
    </dsp:sp>
    <dsp:sp modelId="{FBA60B74-5650-424A-8710-CD2EA4BD844C}">
      <dsp:nvSpPr>
        <dsp:cNvPr id="0" name=""/>
        <dsp:cNvSpPr/>
      </dsp:nvSpPr>
      <dsp:spPr>
        <a:xfrm>
          <a:off x="1858672" y="4949191"/>
          <a:ext cx="1120644" cy="647616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Property Damage only (no injury)</a:t>
          </a:r>
        </a:p>
      </dsp:txBody>
      <dsp:txXfrm>
        <a:off x="1877640" y="4968159"/>
        <a:ext cx="1082708" cy="609680"/>
      </dsp:txXfrm>
    </dsp:sp>
    <dsp:sp modelId="{C102991A-672E-4F90-BA6D-844243B82C8E}">
      <dsp:nvSpPr>
        <dsp:cNvPr id="0" name=""/>
        <dsp:cNvSpPr/>
      </dsp:nvSpPr>
      <dsp:spPr>
        <a:xfrm rot="21553108">
          <a:off x="2979305" y="5260574"/>
          <a:ext cx="246416" cy="21490"/>
        </a:xfrm>
        <a:custGeom>
          <a:avLst/>
          <a:gdLst/>
          <a:ahLst/>
          <a:cxnLst/>
          <a:rect l="0" t="0" r="0" b="0"/>
          <a:pathLst>
            <a:path>
              <a:moveTo>
                <a:pt x="0" y="10745"/>
              </a:moveTo>
              <a:lnTo>
                <a:pt x="246416" y="107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6352" y="5265158"/>
        <a:ext cx="12320" cy="12320"/>
      </dsp:txXfrm>
    </dsp:sp>
    <dsp:sp modelId="{DADCBC2D-F2A6-433D-B580-669129DA2927}">
      <dsp:nvSpPr>
        <dsp:cNvPr id="0" name=""/>
        <dsp:cNvSpPr/>
      </dsp:nvSpPr>
      <dsp:spPr>
        <a:xfrm>
          <a:off x="3225709" y="4942469"/>
          <a:ext cx="3545541" cy="654338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MPD may take a report  under some circumstances. The Traffic Management Center or DDOT Call Center will take a report via phone for all other fender benders.</a:t>
          </a:r>
        </a:p>
      </dsp:txBody>
      <dsp:txXfrm>
        <a:off x="3244874" y="4961634"/>
        <a:ext cx="3507211" cy="616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85EEE-04BD-5340-B37D-E718524DD682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C4B7F-7329-024E-B3BE-F82CD734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8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AreWashintgonDC_logo.ai_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55" y="165788"/>
            <a:ext cx="920501" cy="12657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6315C4-F78A-A847-8465-E715CDBC9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154" y="1622043"/>
            <a:ext cx="11470643" cy="2554274"/>
          </a:xfrm>
        </p:spPr>
        <p:txBody>
          <a:bodyPr anchor="b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CC30516-FE68-9C47-9CAF-D59DB3E99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153" y="4804258"/>
            <a:ext cx="11470643" cy="6190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B3B3B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355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154" y="1622043"/>
            <a:ext cx="11470643" cy="2554274"/>
          </a:xfrm>
        </p:spPr>
        <p:txBody>
          <a:bodyPr anchor="b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153" y="4804258"/>
            <a:ext cx="11470643" cy="6190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B3B3B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 descr="WeAreWashintgonDC_logo.ai_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54" y="168952"/>
            <a:ext cx="978557" cy="12657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856"/>
            <a:ext cx="12192001" cy="707349"/>
          </a:xfrm>
          <a:ln>
            <a:noFill/>
          </a:ln>
        </p:spPr>
        <p:txBody>
          <a:bodyPr anchor="ctr" anchorCtr="0">
            <a:noAutofit/>
          </a:bodyPr>
          <a:lstStyle>
            <a:lvl1pPr algn="l">
              <a:defRPr sz="3600" b="1" baseline="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93" y="949123"/>
            <a:ext cx="11283848" cy="49192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3084" y="1931661"/>
            <a:ext cx="10363200" cy="1362075"/>
          </a:xfrm>
        </p:spPr>
        <p:txBody>
          <a:bodyPr anchor="t">
            <a:noAutofit/>
          </a:bodyPr>
          <a:lstStyle>
            <a:lvl1pPr algn="l">
              <a:defRPr sz="4400" b="1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63084" y="5014860"/>
            <a:ext cx="4954947" cy="57566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44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[V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4349" y="724632"/>
            <a:ext cx="4462807" cy="5224756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579" y="908612"/>
            <a:ext cx="4425879" cy="495975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49" y="0"/>
            <a:ext cx="12169423" cy="72463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32" y="908611"/>
            <a:ext cx="7450667" cy="495975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ALT [V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9423" cy="629358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335" y="879676"/>
            <a:ext cx="11910905" cy="498264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71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997"/>
            <a:ext cx="12191999" cy="6905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dot5.tif">
            <a:extLst>
              <a:ext uri="{FF2B5EF4-FFF2-40B4-BE49-F238E27FC236}">
                <a16:creationId xmlns:a16="http://schemas.microsoft.com/office/drawing/2014/main" id="{643EBD56-7377-8D4E-8192-946F26DC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980" y="1798170"/>
            <a:ext cx="6256528" cy="23500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C347-CD68-4A47-9A20-76E79B28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57668-A3C6-4F99-83CB-17CE85A59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7E316-7EB1-42C9-A68D-119B0CCB2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E7181-CAD4-4B69-A085-A1FCC009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E66C-6FF5-43A6-B93B-033D7AA73795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41EB3-A0E1-45F7-8518-31F0169D1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8821F-0569-4E53-8C40-EF743CF3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5BEF-60C4-4561-A3FC-FCD874AD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8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8793B-253C-7C4B-9811-E7308467EE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889"/>
            <a:ext cx="12192000" cy="9031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798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37549"/>
            <a:ext cx="12191998" cy="5017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29A0A-ABF0-5244-8F8D-3A9FF1156C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33" y="6273191"/>
            <a:ext cx="2264780" cy="3300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2" r:id="rId3"/>
    <p:sldLayoutId id="2147483676" r:id="rId4"/>
    <p:sldLayoutId id="2147483665" r:id="rId5"/>
    <p:sldLayoutId id="2147483674" r:id="rId6"/>
    <p:sldLayoutId id="2147483671" r:id="rId7"/>
    <p:sldLayoutId id="2147483667" r:id="rId8"/>
    <p:sldLayoutId id="214748367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venir Book"/>
          <a:ea typeface="+mn-ea"/>
          <a:cs typeface="Avenir Book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venir Book"/>
          <a:ea typeface="+mn-ea"/>
          <a:cs typeface="Avenir Book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venir Book"/>
          <a:ea typeface="+mn-ea"/>
          <a:cs typeface="Avenir Book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venir Book"/>
          <a:ea typeface="+mn-ea"/>
          <a:cs typeface="Avenir Book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venir Book"/>
          <a:ea typeface="+mn-ea"/>
          <a:cs typeface="Avenir Book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D462-3DAA-CF4D-955C-6E0735B65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>
                <a:solidFill>
                  <a:schemeClr val="bg1"/>
                </a:solidFill>
              </a:rPr>
              <a:t>Vision Zero 2021: Communicating Our Commitment</a:t>
            </a: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12CC6-478D-BE44-B77F-D13CB04FF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154" y="3733550"/>
            <a:ext cx="11470643" cy="61906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DDOT Vision Zero Team: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Linda Bailey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Charlie Willson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Christine Mayeur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5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4029BD-BD89-49AE-94F8-63029411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10" y="0"/>
            <a:ext cx="12169423" cy="724632"/>
          </a:xfrm>
        </p:spPr>
        <p:txBody>
          <a:bodyPr/>
          <a:lstStyle/>
          <a:p>
            <a:r>
              <a:rPr lang="en-US" b="1"/>
              <a:t>Facts about Fatalities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50CF6-603E-465D-BBA1-074BEB029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6" t="763" r="7161"/>
          <a:stretch/>
        </p:blipFill>
        <p:spPr>
          <a:xfrm>
            <a:off x="0" y="3132498"/>
            <a:ext cx="4785137" cy="35320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CFFD0-3B34-4C07-961E-10D5EC80D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1923" y="815478"/>
            <a:ext cx="6950217" cy="4959754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In any given year, fatalities are somewhat random. We analyze multiple years of data to see trends</a:t>
            </a:r>
          </a:p>
          <a:p>
            <a:pPr lvl="1"/>
            <a:r>
              <a:rPr lang="en-US"/>
              <a:t>Citywide and on specific streets</a:t>
            </a:r>
          </a:p>
          <a:p>
            <a:pPr lvl="1"/>
            <a:r>
              <a:rPr lang="en-US"/>
              <a:t>Common crash types</a:t>
            </a:r>
          </a:p>
          <a:p>
            <a:pPr lvl="1"/>
            <a:r>
              <a:rPr lang="en-US"/>
              <a:t>Common contributing factors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High-Injury Corridors main area of concern</a:t>
            </a:r>
          </a:p>
          <a:p>
            <a:pPr lvl="1"/>
            <a:r>
              <a:rPr lang="en-US"/>
              <a:t>Most are arterials</a:t>
            </a:r>
          </a:p>
          <a:p>
            <a:pPr lvl="1"/>
            <a:r>
              <a:rPr lang="en-US"/>
              <a:t>Over 50% of all traffic fatalities in last 3 years</a:t>
            </a:r>
            <a:br>
              <a:rPr lang="en-US"/>
            </a:br>
            <a:endParaRPr lang="en-US"/>
          </a:p>
          <a:p>
            <a:r>
              <a:rPr lang="en-US"/>
              <a:t>Crash patterns for fatalities show concentrations in Wards 5, 7, and 8, but somewhat randomly distributed. </a:t>
            </a:r>
          </a:p>
          <a:p>
            <a:pPr lvl="1"/>
            <a:r>
              <a:rPr lang="en-US"/>
              <a:t>2018-2021 Fatalities by Ward: Ward 1- 4, Ward 2- 20, Ward 3- 1, Ward 4- 11, </a:t>
            </a:r>
            <a:r>
              <a:rPr lang="en-US" b="1"/>
              <a:t>Ward 5- 23</a:t>
            </a:r>
            <a:r>
              <a:rPr lang="en-US"/>
              <a:t>, Ward 6-13, </a:t>
            </a:r>
            <a:r>
              <a:rPr lang="en-US" b="1"/>
              <a:t>Ward 7- 29, Ward 8- 38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How does DC stack up on our existing street safety? </a:t>
            </a:r>
          </a:p>
          <a:p>
            <a:pPr lvl="1"/>
            <a:r>
              <a:rPr lang="en-US"/>
              <a:t>DC has averaged less than 5 fatalities per 100,000 population over the last several years</a:t>
            </a:r>
          </a:p>
          <a:p>
            <a:pPr lvl="1"/>
            <a:r>
              <a:rPr lang="en-US"/>
              <a:t>US averaged 11 fatalities per 100,000 population in 2019</a:t>
            </a:r>
          </a:p>
          <a:p>
            <a:pPr lvl="1"/>
            <a:r>
              <a:rPr lang="en-US"/>
              <a:t>DDOT is leader on safety treatments compared to other cities (pedestrian safety at signals, bike lanes, etc.)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8E8DA5-1A61-431C-A68B-4B285195F1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1684" r="10778"/>
          <a:stretch/>
        </p:blipFill>
        <p:spPr>
          <a:xfrm>
            <a:off x="0" y="660903"/>
            <a:ext cx="4785137" cy="3755642"/>
          </a:xfrm>
        </p:spPr>
      </p:pic>
    </p:spTree>
    <p:extLst>
      <p:ext uri="{BB962C8B-B14F-4D97-AF65-F5344CB8AC3E}">
        <p14:creationId xmlns:p14="http://schemas.microsoft.com/office/powerpoint/2010/main" val="213579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F322C-55B0-44BF-ADFD-DDC9FDCE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Next LT Pro Demi" panose="020B0704020202020204" pitchFamily="34" charset="0"/>
              </a:rPr>
              <a:t>Facts About Safety Priorities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51BB-95B6-47D6-BD83-50209931B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0082" y="719799"/>
            <a:ext cx="7654992" cy="5283122"/>
          </a:xfrm>
        </p:spPr>
        <p:txBody>
          <a:bodyPr numCol="2">
            <a:normAutofit/>
          </a:bodyPr>
          <a:lstStyle/>
          <a:p>
            <a:r>
              <a:rPr lang="en-US" b="1" u="sng"/>
              <a:t>The risk of death and injury is HIGHEST on arterial streets</a:t>
            </a:r>
          </a:p>
          <a:p>
            <a:pPr lvl="1"/>
            <a:r>
              <a:rPr lang="en-US"/>
              <a:t>66% of all traffic related deaths and injuries occur on arterial streets</a:t>
            </a:r>
          </a:p>
          <a:p>
            <a:pPr lvl="1"/>
            <a:r>
              <a:rPr lang="en-US"/>
              <a:t>Arterial streets make up only 26% of the centerline miles of our street network</a:t>
            </a:r>
          </a:p>
          <a:p>
            <a:r>
              <a:rPr lang="en-US" b="1" u="sng"/>
              <a:t>The risk of death and injury is LOWER on local streets</a:t>
            </a:r>
          </a:p>
          <a:p>
            <a:pPr lvl="1"/>
            <a:r>
              <a:rPr lang="en-US"/>
              <a:t>16% of all traffic related injuries and deaths occur on local streets</a:t>
            </a:r>
          </a:p>
          <a:p>
            <a:pPr lvl="1"/>
            <a:r>
              <a:rPr lang="en-US"/>
              <a:t>Local streets make up nearly 61% of the centerline miles of our street network</a:t>
            </a:r>
          </a:p>
          <a:p>
            <a:r>
              <a:rPr lang="en-US" b="1"/>
              <a:t>Most crashes occur at intersections</a:t>
            </a:r>
          </a:p>
          <a:p>
            <a:pPr lvl="1"/>
            <a:r>
              <a:rPr lang="en-US"/>
              <a:t>The deadliest crashes for pedestrians and cyclists are failures to yield by a driver, left turn, right turn, and dooring for cyclists. </a:t>
            </a:r>
          </a:p>
          <a:p>
            <a:r>
              <a:rPr lang="en-US" b="1"/>
              <a:t>Multi-lane streets and crosswalks are most dangerous. </a:t>
            </a:r>
          </a:p>
          <a:p>
            <a:pPr lvl="1"/>
            <a:r>
              <a:rPr lang="en-US"/>
              <a:t>Multiple lanes that are underutilized at any hour of the day encourages speeding</a:t>
            </a:r>
          </a:p>
          <a:p>
            <a:pPr lvl="1"/>
            <a:r>
              <a:rPr lang="en-US"/>
              <a:t>Multilane crosswalks result in a multiple threat crash (bottom left image)</a:t>
            </a:r>
          </a:p>
          <a:p>
            <a:r>
              <a:rPr lang="en-US" b="1"/>
              <a:t>All DDOT projects should: </a:t>
            </a:r>
          </a:p>
          <a:p>
            <a:pPr lvl="1"/>
            <a:r>
              <a:rPr lang="en-US"/>
              <a:t>Reduce exposure to crashes for all modes</a:t>
            </a:r>
          </a:p>
          <a:p>
            <a:pPr lvl="1"/>
            <a:r>
              <a:rPr lang="en-US"/>
              <a:t>Reduce and Manage vehicle speeds</a:t>
            </a:r>
          </a:p>
          <a:p>
            <a:pPr lvl="1"/>
            <a:r>
              <a:rPr lang="en-US"/>
              <a:t>Mitigate and reduce conflict points</a:t>
            </a:r>
          </a:p>
          <a:p>
            <a:pPr lvl="1"/>
            <a:r>
              <a:rPr lang="en-US"/>
              <a:t>Separate users, especially vulnerable street users</a:t>
            </a:r>
          </a:p>
          <a:p>
            <a:r>
              <a:rPr lang="en-US" b="1"/>
              <a:t>To reduce fatality numbers, DDOT needs to </a:t>
            </a:r>
            <a:r>
              <a:rPr lang="en-US" b="1" u="sng"/>
              <a:t>do better </a:t>
            </a:r>
            <a:r>
              <a:rPr lang="en-US" b="1"/>
              <a:t>than US standards for street design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9F27F27-30AD-4135-B0B9-730BDB31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6214"/>
            <a:ext cx="4428067" cy="22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3AD8B6-E112-404F-821C-72981ADD6F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918481"/>
              </p:ext>
            </p:extLst>
          </p:nvPr>
        </p:nvGraphicFramePr>
        <p:xfrm>
          <a:off x="0" y="948567"/>
          <a:ext cx="4428067" cy="2582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29281C2-E6B6-4E5A-8BE4-AB5ACA39E46B}"/>
              </a:ext>
            </a:extLst>
          </p:cNvPr>
          <p:cNvSpPr txBox="1"/>
          <p:nvPr/>
        </p:nvSpPr>
        <p:spPr>
          <a:xfrm>
            <a:off x="279400" y="850245"/>
            <a:ext cx="4428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0">
                <a:latin typeface="Arial" panose="020B0604020202020204" pitchFamily="34" charset="0"/>
                <a:cs typeface="Arial" panose="020B0604020202020204" pitchFamily="34" charset="0"/>
              </a:rPr>
              <a:t>Fatal &amp; Injury Crashes by Street Type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0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B17D2-E54C-4284-A1D7-1ED3C2BEB4CE}"/>
              </a:ext>
            </a:extLst>
          </p:cNvPr>
          <p:cNvCxnSpPr/>
          <p:nvPr/>
        </p:nvCxnSpPr>
        <p:spPr>
          <a:xfrm>
            <a:off x="6381749" y="2981325"/>
            <a:ext cx="0" cy="3619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5446426-39F4-4858-8587-1D6DBF4743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8529" y="344846"/>
          <a:ext cx="11926440" cy="5596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3C126F25-BB21-425B-9B08-268B97BD9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 after a crash?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1D6E7-898A-42FD-B93A-55621231C6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CFD5BEF-60C4-4561-A3FC-FCD874ADF70B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95770F-4B12-47A6-87E1-34D013D2CB32}"/>
              </a:ext>
            </a:extLst>
          </p:cNvPr>
          <p:cNvGrpSpPr/>
          <p:nvPr/>
        </p:nvGrpSpPr>
        <p:grpSpPr>
          <a:xfrm>
            <a:off x="5186361" y="2686050"/>
            <a:ext cx="2524125" cy="742950"/>
            <a:chOff x="4755054" y="1771430"/>
            <a:chExt cx="2518018" cy="86818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0EEE61B-CFA9-4288-A97F-46B3882560D9}"/>
                </a:ext>
              </a:extLst>
            </p:cNvPr>
            <p:cNvSpPr/>
            <p:nvPr/>
          </p:nvSpPr>
          <p:spPr>
            <a:xfrm>
              <a:off x="4755054" y="1771430"/>
              <a:ext cx="2518018" cy="868183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4769CCD3-6C04-4CA0-AF5E-24FF1E639525}"/>
                </a:ext>
              </a:extLst>
            </p:cNvPr>
            <p:cNvSpPr txBox="1"/>
            <p:nvPr/>
          </p:nvSpPr>
          <p:spPr>
            <a:xfrm>
              <a:off x="4780481" y="1796857"/>
              <a:ext cx="2467162" cy="817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MPD </a:t>
              </a:r>
              <a:r>
                <a:rPr lang="en-US" sz="1200"/>
                <a:t>issues a crash report. DDOT includes data in reports and summaries to be used in future planning</a:t>
              </a:r>
              <a:endParaRPr lang="en-US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401323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74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47F78-A455-47B8-9F0A-0BC835E4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Next LT Pro Demi"/>
              </a:rPr>
              <a:t>Changing the Narrative on Vision Zero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E671-6ED3-4C32-8173-23646D1CA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61" y="864063"/>
            <a:ext cx="11283848" cy="4919241"/>
          </a:xfrm>
        </p:spPr>
        <p:txBody>
          <a:bodyPr/>
          <a:lstStyle/>
          <a:p>
            <a:r>
              <a:rPr lang="en-US" b="1"/>
              <a:t>Talk about the awesome projects DDOT is already doing at high priority locations </a:t>
            </a:r>
          </a:p>
          <a:p>
            <a:r>
              <a:rPr lang="en-US"/>
              <a:t>Link the treatments back to how it improves safety</a:t>
            </a:r>
          </a:p>
          <a:p>
            <a:pPr lvl="1"/>
            <a:r>
              <a:rPr lang="en-US"/>
              <a:t>Reach out to staff if you want more specifics</a:t>
            </a:r>
          </a:p>
          <a:p>
            <a:r>
              <a:rPr lang="en-US"/>
              <a:t>Don’t tag Vision Zero on everything</a:t>
            </a:r>
          </a:p>
          <a:p>
            <a:pPr lvl="1"/>
            <a:r>
              <a:rPr lang="en-US"/>
              <a:t>Only high priority street and intersection projects, </a:t>
            </a:r>
            <a:r>
              <a:rPr lang="en-US" b="1"/>
              <a:t>not</a:t>
            </a:r>
            <a:r>
              <a:rPr lang="en-US"/>
              <a:t> neighborhood traffic calming (most TSIs)</a:t>
            </a:r>
          </a:p>
          <a:p>
            <a:r>
              <a:rPr lang="en-US"/>
              <a:t>Be responsive after injury and fatal crashes</a:t>
            </a:r>
          </a:p>
          <a:p>
            <a:pPr lvl="1"/>
            <a:r>
              <a:rPr lang="en-US"/>
              <a:t>Respond with empathy</a:t>
            </a:r>
          </a:p>
          <a:p>
            <a:pPr lvl="1"/>
            <a:r>
              <a:rPr lang="en-US"/>
              <a:t>Note where criminal investigations may be ongoing with MPD</a:t>
            </a:r>
          </a:p>
          <a:p>
            <a:pPr lvl="1"/>
            <a:r>
              <a:rPr lang="en-US"/>
              <a:t>Talk about the process DDOT uses to review crashes (especially fatal ones)</a:t>
            </a:r>
          </a:p>
          <a:p>
            <a:pPr lvl="1"/>
            <a:r>
              <a:rPr lang="en-US"/>
              <a:t>Ask the person to DM if they’d like to stay connected on improvements</a:t>
            </a:r>
          </a:p>
          <a:p>
            <a:r>
              <a:rPr lang="en-US"/>
              <a:t>Set the record straight where we can</a:t>
            </a:r>
          </a:p>
          <a:p>
            <a:pPr lvl="1"/>
            <a:r>
              <a:rPr lang="en-US"/>
              <a:t>Lots of content available on DDOT webpages on various topics, especially councilmember and the public’s FAQs</a:t>
            </a:r>
          </a:p>
          <a:p>
            <a:pPr lvl="1"/>
            <a:r>
              <a:rPr lang="en-US"/>
              <a:t>Respond with facts</a:t>
            </a:r>
          </a:p>
          <a:p>
            <a:r>
              <a:rPr lang="en-US"/>
              <a:t>Leave personal biases at the door</a:t>
            </a:r>
          </a:p>
        </p:txBody>
      </p:sp>
    </p:spTree>
    <p:extLst>
      <p:ext uri="{BB962C8B-B14F-4D97-AF65-F5344CB8AC3E}">
        <p14:creationId xmlns:p14="http://schemas.microsoft.com/office/powerpoint/2010/main" val="969035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122D-3573-4A87-B1DD-70E45269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Vision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B3354-3E36-4178-9D4E-75250C32D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199" y="716206"/>
            <a:ext cx="10857671" cy="1991484"/>
          </a:xfrm>
        </p:spPr>
        <p:txBody>
          <a:bodyPr>
            <a:normAutofit/>
          </a:bodyPr>
          <a:lstStyle/>
          <a:p>
            <a:r>
              <a:rPr lang="en-US"/>
              <a:t>Goal to eliminate traffic deaths and serious injuries on City Streets with urgency (by 2024)</a:t>
            </a:r>
          </a:p>
          <a:p>
            <a:pPr lvl="1"/>
            <a:r>
              <a:rPr lang="en-US"/>
              <a:t>Evaluation (Data), Engineering, Education, Equity, Encouragement (legislation) and Enforcement</a:t>
            </a:r>
          </a:p>
          <a:p>
            <a:r>
              <a:rPr lang="en-US"/>
              <a:t>Sweden in 1990’s was first, global movement now, nearly all major city has adopted Vision Zero Policy</a:t>
            </a:r>
          </a:p>
          <a:p>
            <a:r>
              <a:rPr lang="en-US"/>
              <a:t>No municipality has achieved it in the US. </a:t>
            </a:r>
          </a:p>
          <a:p>
            <a:endParaRPr lang="en-US" sz="1600"/>
          </a:p>
          <a:p>
            <a:endParaRPr lang="en-US" sz="160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6FC011A-417B-4B47-BEA9-1E7DB2FD3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51" y="2609683"/>
            <a:ext cx="8533344" cy="30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122D-3573-4A87-B1DD-70E45269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9" y="0"/>
            <a:ext cx="5884424" cy="913244"/>
          </a:xfrm>
        </p:spPr>
        <p:txBody>
          <a:bodyPr>
            <a:normAutofit/>
          </a:bodyPr>
          <a:lstStyle/>
          <a:p>
            <a:r>
              <a:rPr lang="en-US"/>
              <a:t>What does Vision Zero mean?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C0E74-68B5-43F0-906B-18C5D7EC976E}"/>
              </a:ext>
            </a:extLst>
          </p:cNvPr>
          <p:cNvPicPr/>
          <p:nvPr/>
        </p:nvPicPr>
        <p:blipFill rotWithShape="1">
          <a:blip r:embed="rId2"/>
          <a:srcRect l="8709" t="4485" r="4476" b="4299"/>
          <a:stretch/>
        </p:blipFill>
        <p:spPr bwMode="auto">
          <a:xfrm>
            <a:off x="6107842" y="0"/>
            <a:ext cx="5942120" cy="5865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171D7-7EAC-4545-86D3-110433D2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2" y="913244"/>
            <a:ext cx="5884424" cy="5616823"/>
          </a:xfrm>
        </p:spPr>
        <p:txBody>
          <a:bodyPr>
            <a:normAutofit/>
          </a:bodyPr>
          <a:lstStyle/>
          <a:p>
            <a:r>
              <a:rPr lang="en-US" sz="2200"/>
              <a:t>All efforts are put toward zero deaths </a:t>
            </a:r>
            <a:r>
              <a:rPr lang="en-US" sz="2200" u="sng"/>
              <a:t>every single year</a:t>
            </a:r>
            <a:r>
              <a:rPr lang="en-US" sz="2200"/>
              <a:t> </a:t>
            </a:r>
          </a:p>
          <a:p>
            <a:r>
              <a:rPr lang="en-US" sz="2200"/>
              <a:t>We work toward zero </a:t>
            </a:r>
            <a:r>
              <a:rPr lang="en-US" sz="2200" u="sng"/>
              <a:t>aggressively</a:t>
            </a:r>
            <a:r>
              <a:rPr lang="en-US" sz="2200"/>
              <a:t>, doing </a:t>
            </a:r>
            <a:r>
              <a:rPr lang="en-US" sz="2200" u="sng"/>
              <a:t>more</a:t>
            </a:r>
            <a:r>
              <a:rPr lang="en-US" sz="2200"/>
              <a:t> than the US standard </a:t>
            </a:r>
          </a:p>
          <a:p>
            <a:r>
              <a:rPr lang="en-US" sz="2200"/>
              <a:t>We collect data, engineer our streets and intersections, set policies and laws, educate, and enforce based on the safe systems principles</a:t>
            </a:r>
          </a:p>
          <a:p>
            <a:r>
              <a:rPr lang="en-US" sz="2200"/>
              <a:t>We focus on areas that have seen historic disinvestment and continually see the highest rates of injury and fatality crashes</a:t>
            </a:r>
          </a:p>
          <a:p>
            <a:r>
              <a:rPr lang="en-US" sz="2400"/>
              <a:t>We use a Safe Systems approach</a:t>
            </a:r>
          </a:p>
          <a:p>
            <a:pPr lvl="1"/>
            <a:r>
              <a:rPr lang="en-US" sz="2000"/>
              <a:t>USDOT announced refocusing on this approach last week</a:t>
            </a:r>
          </a:p>
          <a:p>
            <a:pPr lvl="1"/>
            <a:endParaRPr lang="en-US" sz="220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CD89F30-3105-451F-B63A-94307E20A643}"/>
              </a:ext>
            </a:extLst>
          </p:cNvPr>
          <p:cNvSpPr/>
          <p:nvPr/>
        </p:nvSpPr>
        <p:spPr>
          <a:xfrm>
            <a:off x="7540324" y="3172569"/>
            <a:ext cx="3077155" cy="2202511"/>
          </a:xfrm>
          <a:prstGeom prst="triangl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8462E87A-3346-4AB2-97C7-012E277B224B}"/>
              </a:ext>
            </a:extLst>
          </p:cNvPr>
          <p:cNvSpPr/>
          <p:nvPr/>
        </p:nvSpPr>
        <p:spPr>
          <a:xfrm>
            <a:off x="7785721" y="913244"/>
            <a:ext cx="452761" cy="37286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954E2C0-ECA2-4870-9F2D-9155ADE8FA66}"/>
              </a:ext>
            </a:extLst>
          </p:cNvPr>
          <p:cNvSpPr/>
          <p:nvPr/>
        </p:nvSpPr>
        <p:spPr>
          <a:xfrm>
            <a:off x="10468258" y="2624972"/>
            <a:ext cx="452761" cy="37286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9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110C-82F9-4294-A971-714CC91F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 Systems Core Principles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837BAC-085D-4F04-A006-FF4788B9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2" y="949123"/>
            <a:ext cx="6193919" cy="4919241"/>
          </a:xfrm>
        </p:spPr>
        <p:txBody>
          <a:bodyPr>
            <a:normAutofit/>
          </a:bodyPr>
          <a:lstStyle/>
          <a:p>
            <a:r>
              <a:rPr lang="en-US" b="1"/>
              <a:t>Death and Serious Injuries are Unacceptable. </a:t>
            </a:r>
          </a:p>
          <a:p>
            <a:pPr lvl="1"/>
            <a:r>
              <a:rPr lang="en-US"/>
              <a:t>No crashes are desirable</a:t>
            </a:r>
          </a:p>
          <a:p>
            <a:pPr lvl="1"/>
            <a:r>
              <a:rPr lang="en-US"/>
              <a:t>Prioritize the elimination of crashes that result in death and serious injuries</a:t>
            </a:r>
          </a:p>
          <a:p>
            <a:r>
              <a:rPr lang="en-US" b="1"/>
              <a:t>Humans Make Mistakes. </a:t>
            </a:r>
          </a:p>
          <a:p>
            <a:pPr lvl="1"/>
            <a:r>
              <a:rPr lang="en-US"/>
              <a:t>People make mistakes that can lead or contribute to crashes</a:t>
            </a:r>
          </a:p>
          <a:p>
            <a:pPr lvl="1"/>
            <a:r>
              <a:rPr lang="en-US"/>
              <a:t>System can be designed and operated to accommodate human mistakes to avoid death and serious injuries </a:t>
            </a:r>
          </a:p>
          <a:p>
            <a:r>
              <a:rPr lang="en-US" b="1"/>
              <a:t>Humans Are Vulnerable. </a:t>
            </a:r>
          </a:p>
          <a:p>
            <a:pPr lvl="1"/>
            <a:r>
              <a:rPr lang="en-US"/>
              <a:t>People have physical limits for tolerating crash forces before death or serious injury occurs; therefore, it is </a:t>
            </a:r>
          </a:p>
          <a:p>
            <a:pPr lvl="1"/>
            <a:r>
              <a:rPr lang="en-US"/>
              <a:t>Design and operate a transportation system that is human-centric and accommodates physical human vulnerabilities.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9ABBE-26E2-417E-8299-13EC1B303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46" y="989636"/>
            <a:ext cx="5515993" cy="409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2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110C-82F9-4294-A971-714CC91F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 Systems Core Principles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837BAC-085D-4F04-A006-FF4788B9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949123"/>
            <a:ext cx="5853608" cy="4919241"/>
          </a:xfrm>
        </p:spPr>
        <p:txBody>
          <a:bodyPr>
            <a:normAutofit/>
          </a:bodyPr>
          <a:lstStyle/>
          <a:p>
            <a:r>
              <a:rPr lang="en-US" b="1"/>
              <a:t>Responsibility is Shared. </a:t>
            </a:r>
          </a:p>
          <a:p>
            <a:pPr lvl="1"/>
            <a:r>
              <a:rPr lang="en-US"/>
              <a:t>All stakeholders </a:t>
            </a:r>
            <a:r>
              <a:rPr lang="en-US" b="1" u="sng"/>
              <a:t>– including government at all levels</a:t>
            </a:r>
            <a:r>
              <a:rPr lang="en-US"/>
              <a:t>, […]– are vital to preventing fatalities and serious injuries. </a:t>
            </a:r>
          </a:p>
          <a:p>
            <a:r>
              <a:rPr lang="en-US" b="1"/>
              <a:t>Safety is Proactive. </a:t>
            </a:r>
          </a:p>
          <a:p>
            <a:pPr lvl="1"/>
            <a:r>
              <a:rPr lang="en-US"/>
              <a:t>Use proactive tools to identify and address safety issues</a:t>
            </a:r>
          </a:p>
          <a:p>
            <a:pPr lvl="1"/>
            <a:r>
              <a:rPr lang="en-US"/>
              <a:t>Rather than reacting after a crash </a:t>
            </a:r>
          </a:p>
          <a:p>
            <a:r>
              <a:rPr lang="en-US" b="1"/>
              <a:t>Redundancy is Crucial. </a:t>
            </a:r>
          </a:p>
          <a:p>
            <a:pPr lvl="1"/>
            <a:r>
              <a:rPr lang="en-US"/>
              <a:t>All parts of the transportation system should be strengthened (education, engineering, etc.)</a:t>
            </a:r>
          </a:p>
          <a:p>
            <a:pPr lvl="1"/>
            <a:r>
              <a:rPr lang="en-US"/>
              <a:t>If one part fails, the other parts still protect people.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9ABBE-26E2-417E-8299-13EC1B303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34" y="949123"/>
            <a:ext cx="5773445" cy="42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110C-82F9-4294-A971-714CC91F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Key Vision Zero Messaging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837BAC-085D-4F04-A006-FF4788B9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69" y="967665"/>
            <a:ext cx="7987208" cy="4740677"/>
          </a:xfrm>
        </p:spPr>
        <p:txBody>
          <a:bodyPr>
            <a:normAutofit/>
          </a:bodyPr>
          <a:lstStyle/>
          <a:p>
            <a:r>
              <a:rPr lang="en-US" b="1"/>
              <a:t>Speed is recognized to be one of the most fundamental factors in crash severity</a:t>
            </a:r>
          </a:p>
          <a:p>
            <a:pPr lvl="1"/>
            <a:r>
              <a:rPr lang="en-US"/>
              <a:t>The faster someone is traveling at the time of a crash, the more severe the outcomes</a:t>
            </a:r>
          </a:p>
          <a:p>
            <a:r>
              <a:rPr lang="en-US" b="1"/>
              <a:t>Streets should be self-enforcing</a:t>
            </a:r>
          </a:p>
          <a:p>
            <a:pPr lvl="1"/>
            <a:r>
              <a:rPr lang="en-US"/>
              <a:t>Re-engineering roads to slow down vehicles rather than relying on enforcement</a:t>
            </a:r>
          </a:p>
          <a:p>
            <a:pPr lvl="1"/>
            <a:r>
              <a:rPr lang="en-US"/>
              <a:t>Utilize speed safety cameras as a proven safety countermeasure.</a:t>
            </a:r>
          </a:p>
          <a:p>
            <a:r>
              <a:rPr lang="en-US" b="1"/>
              <a:t>Saving lives is not expensive</a:t>
            </a:r>
          </a:p>
          <a:p>
            <a:pPr lvl="1"/>
            <a:r>
              <a:rPr lang="en-US"/>
              <a:t>Saving lives costs money and staff time but does not have to wait for concrete and steel. </a:t>
            </a:r>
          </a:p>
          <a:p>
            <a:pPr lvl="1"/>
            <a:r>
              <a:rPr lang="en-US"/>
              <a:t>Striping, signal changes, and temporary vertical elements can produce the same or similar safety outcomes sooner than longer-term projects</a:t>
            </a:r>
          </a:p>
          <a:p>
            <a:endParaRPr lang="en-US"/>
          </a:p>
        </p:txBody>
      </p:sp>
      <p:pic>
        <p:nvPicPr>
          <p:cNvPr id="4" name="Graphic 3" descr="Gauge with solid fill">
            <a:extLst>
              <a:ext uri="{FF2B5EF4-FFF2-40B4-BE49-F238E27FC236}">
                <a16:creationId xmlns:a16="http://schemas.microsoft.com/office/drawing/2014/main" id="{92B8A368-C401-4E57-98E6-374FAFEB4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291" y="888507"/>
            <a:ext cx="1137674" cy="1137674"/>
          </a:xfrm>
          <a:prstGeom prst="rect">
            <a:avLst/>
          </a:prstGeom>
        </p:spPr>
      </p:pic>
      <p:pic>
        <p:nvPicPr>
          <p:cNvPr id="6" name="Graphic 5" descr="Security camera with solid fill">
            <a:extLst>
              <a:ext uri="{FF2B5EF4-FFF2-40B4-BE49-F238E27FC236}">
                <a16:creationId xmlns:a16="http://schemas.microsoft.com/office/drawing/2014/main" id="{1CD78B9E-16A4-4A9B-9ED5-4403BBC14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186" y="2361057"/>
            <a:ext cx="1041779" cy="10417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0FD0E2-3675-4A74-9807-AFFFAD8B9ACD}"/>
              </a:ext>
            </a:extLst>
          </p:cNvPr>
          <p:cNvGrpSpPr/>
          <p:nvPr/>
        </p:nvGrpSpPr>
        <p:grpSpPr>
          <a:xfrm>
            <a:off x="1107889" y="3737712"/>
            <a:ext cx="427947" cy="1222292"/>
            <a:chOff x="5921861" y="4157635"/>
            <a:chExt cx="219314" cy="695670"/>
          </a:xfrm>
          <a:solidFill>
            <a:schemeClr val="accent2"/>
          </a:solidFill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E16F6C17-5CE3-45C7-A383-1C8964119F23}"/>
                </a:ext>
              </a:extLst>
            </p:cNvPr>
            <p:cNvSpPr/>
            <p:nvPr/>
          </p:nvSpPr>
          <p:spPr>
            <a:xfrm>
              <a:off x="5921861" y="4773303"/>
              <a:ext cx="219314" cy="80002"/>
            </a:xfrm>
            <a:custGeom>
              <a:avLst/>
              <a:gdLst>
                <a:gd name="connsiteX0" fmla="*/ 0 w 368489"/>
                <a:gd name="connsiteY0" fmla="*/ 67742 h 135484"/>
                <a:gd name="connsiteX1" fmla="*/ 184245 w 368489"/>
                <a:gd name="connsiteY1" fmla="*/ 0 h 135484"/>
                <a:gd name="connsiteX2" fmla="*/ 368490 w 368489"/>
                <a:gd name="connsiteY2" fmla="*/ 67742 h 135484"/>
                <a:gd name="connsiteX3" fmla="*/ 184245 w 368489"/>
                <a:gd name="connsiteY3" fmla="*/ 135484 h 135484"/>
                <a:gd name="connsiteX4" fmla="*/ 0 w 368489"/>
                <a:gd name="connsiteY4" fmla="*/ 67742 h 135484"/>
                <a:gd name="connsiteX0" fmla="*/ 0 w 368490"/>
                <a:gd name="connsiteY0" fmla="*/ 67742 h 76209"/>
                <a:gd name="connsiteX1" fmla="*/ 184245 w 368490"/>
                <a:gd name="connsiteY1" fmla="*/ 0 h 76209"/>
                <a:gd name="connsiteX2" fmla="*/ 368490 w 368490"/>
                <a:gd name="connsiteY2" fmla="*/ 67742 h 76209"/>
                <a:gd name="connsiteX3" fmla="*/ 0 w 368490"/>
                <a:gd name="connsiteY3" fmla="*/ 67742 h 76209"/>
                <a:gd name="connsiteX0" fmla="*/ 21357 w 389847"/>
                <a:gd name="connsiteY0" fmla="*/ 67742 h 85605"/>
                <a:gd name="connsiteX1" fmla="*/ 205602 w 389847"/>
                <a:gd name="connsiteY1" fmla="*/ 0 h 85605"/>
                <a:gd name="connsiteX2" fmla="*/ 389847 w 389847"/>
                <a:gd name="connsiteY2" fmla="*/ 67742 h 85605"/>
                <a:gd name="connsiteX3" fmla="*/ 21357 w 389847"/>
                <a:gd name="connsiteY3" fmla="*/ 67742 h 85605"/>
                <a:gd name="connsiteX0" fmla="*/ 4017 w 372507"/>
                <a:gd name="connsiteY0" fmla="*/ 67920 h 93892"/>
                <a:gd name="connsiteX1" fmla="*/ 188262 w 372507"/>
                <a:gd name="connsiteY1" fmla="*/ 178 h 93892"/>
                <a:gd name="connsiteX2" fmla="*/ 372507 w 372507"/>
                <a:gd name="connsiteY2" fmla="*/ 90443 h 93892"/>
                <a:gd name="connsiteX3" fmla="*/ 4017 w 372507"/>
                <a:gd name="connsiteY3" fmla="*/ 67920 h 93892"/>
                <a:gd name="connsiteX0" fmla="*/ 4123 w 367155"/>
                <a:gd name="connsiteY0" fmla="*/ 85764 h 97990"/>
                <a:gd name="connsiteX1" fmla="*/ 182910 w 367155"/>
                <a:gd name="connsiteY1" fmla="*/ 5 h 97990"/>
                <a:gd name="connsiteX2" fmla="*/ 367155 w 367155"/>
                <a:gd name="connsiteY2" fmla="*/ 90270 h 97990"/>
                <a:gd name="connsiteX3" fmla="*/ 4123 w 367155"/>
                <a:gd name="connsiteY3" fmla="*/ 85764 h 97990"/>
                <a:gd name="connsiteX0" fmla="*/ 3819 w 383221"/>
                <a:gd name="connsiteY0" fmla="*/ 90265 h 100189"/>
                <a:gd name="connsiteX1" fmla="*/ 198976 w 383221"/>
                <a:gd name="connsiteY1" fmla="*/ 1 h 100189"/>
                <a:gd name="connsiteX2" fmla="*/ 383221 w 383221"/>
                <a:gd name="connsiteY2" fmla="*/ 90266 h 100189"/>
                <a:gd name="connsiteX3" fmla="*/ 3819 w 383221"/>
                <a:gd name="connsiteY3" fmla="*/ 90265 h 100189"/>
                <a:gd name="connsiteX0" fmla="*/ 9296 w 388698"/>
                <a:gd name="connsiteY0" fmla="*/ 90264 h 109762"/>
                <a:gd name="connsiteX1" fmla="*/ 204453 w 388698"/>
                <a:gd name="connsiteY1" fmla="*/ 0 h 109762"/>
                <a:gd name="connsiteX2" fmla="*/ 388698 w 388698"/>
                <a:gd name="connsiteY2" fmla="*/ 90265 h 109762"/>
                <a:gd name="connsiteX3" fmla="*/ 9296 w 388698"/>
                <a:gd name="connsiteY3" fmla="*/ 90264 h 109762"/>
                <a:gd name="connsiteX0" fmla="*/ 9296 w 388698"/>
                <a:gd name="connsiteY0" fmla="*/ 90264 h 117050"/>
                <a:gd name="connsiteX1" fmla="*/ 204453 w 388698"/>
                <a:gd name="connsiteY1" fmla="*/ 0 h 117050"/>
                <a:gd name="connsiteX2" fmla="*/ 388698 w 388698"/>
                <a:gd name="connsiteY2" fmla="*/ 90265 h 117050"/>
                <a:gd name="connsiteX3" fmla="*/ 9296 w 388698"/>
                <a:gd name="connsiteY3" fmla="*/ 90264 h 11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698" h="117050">
                  <a:moveTo>
                    <a:pt x="9296" y="90264"/>
                  </a:moveTo>
                  <a:cubicBezTo>
                    <a:pt x="-43238" y="52698"/>
                    <a:pt x="141219" y="0"/>
                    <a:pt x="204453" y="0"/>
                  </a:cubicBezTo>
                  <a:cubicBezTo>
                    <a:pt x="267687" y="0"/>
                    <a:pt x="388698" y="52852"/>
                    <a:pt x="388698" y="90265"/>
                  </a:cubicBezTo>
                  <a:cubicBezTo>
                    <a:pt x="341621" y="124078"/>
                    <a:pt x="61830" y="127830"/>
                    <a:pt x="9296" y="90264"/>
                  </a:cubicBezTo>
                  <a:close/>
                </a:path>
              </a:pathLst>
            </a:custGeom>
            <a:solidFill>
              <a:srgbClr val="1F2846"/>
            </a:solidFill>
            <a:ln>
              <a:solidFill>
                <a:srgbClr val="1F2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D54EEA-4A58-4B3D-9F17-E4E7EB5D10D5}"/>
                </a:ext>
              </a:extLst>
            </p:cNvPr>
            <p:cNvGrpSpPr/>
            <p:nvPr/>
          </p:nvGrpSpPr>
          <p:grpSpPr>
            <a:xfrm>
              <a:off x="6004918" y="4157635"/>
              <a:ext cx="53201" cy="629174"/>
              <a:chOff x="6004918" y="4157635"/>
              <a:chExt cx="53201" cy="629174"/>
            </a:xfrm>
            <a:grpFill/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743C978-4137-4CF0-BFCC-9DC27F25D9D2}"/>
                  </a:ext>
                </a:extLst>
              </p:cNvPr>
              <p:cNvSpPr/>
              <p:nvPr/>
            </p:nvSpPr>
            <p:spPr>
              <a:xfrm>
                <a:off x="6009467" y="4157635"/>
                <a:ext cx="45719" cy="629174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5BDF997-98A1-407D-8A57-12ED9B6B5FF7}"/>
                  </a:ext>
                </a:extLst>
              </p:cNvPr>
              <p:cNvSpPr/>
              <p:nvPr/>
            </p:nvSpPr>
            <p:spPr>
              <a:xfrm>
                <a:off x="6004918" y="4237859"/>
                <a:ext cx="53201" cy="5208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2477967-D287-47DA-A797-25EE8974AC6E}"/>
                  </a:ext>
                </a:extLst>
              </p:cNvPr>
              <p:cNvSpPr/>
              <p:nvPr/>
            </p:nvSpPr>
            <p:spPr>
              <a:xfrm>
                <a:off x="6004918" y="4344127"/>
                <a:ext cx="53201" cy="5208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056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9789-4EA7-4F57-9FEC-3545D2CF7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bad behavior?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56AE-614C-4FE5-ACAF-AADD7A8A3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592917"/>
            <a:ext cx="11762313" cy="5633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Yes, because crashes involve humans and humans make mistakes, behavior is a factor in every crash </a:t>
            </a:r>
            <a:r>
              <a:rPr lang="en-US" sz="2800" b="1" u="sng"/>
              <a:t>BUT</a:t>
            </a:r>
          </a:p>
          <a:p>
            <a:pPr lvl="1"/>
            <a:r>
              <a:rPr lang="en-US" b="1"/>
              <a:t>Rarely is behavior THE ONLY reason a crash occurred</a:t>
            </a:r>
          </a:p>
          <a:p>
            <a:pPr lvl="2"/>
            <a:r>
              <a:rPr lang="en-US" sz="1400"/>
              <a:t>There are other underlying, systemic forces at play behind individual behavior</a:t>
            </a:r>
          </a:p>
          <a:p>
            <a:pPr lvl="2"/>
            <a:r>
              <a:rPr lang="en-US" sz="1400"/>
              <a:t>Some things DDOT does not control – (ex: homelessness, drug use, police chases, poverty, etc.)</a:t>
            </a:r>
          </a:p>
          <a:p>
            <a:pPr lvl="1"/>
            <a:r>
              <a:rPr lang="en-US" b="1"/>
              <a:t>The laws of physics</a:t>
            </a:r>
            <a:r>
              <a:rPr lang="en-US"/>
              <a:t> (street design) </a:t>
            </a:r>
            <a:r>
              <a:rPr lang="en-US" b="1"/>
              <a:t>are more powerful than laws of humans </a:t>
            </a:r>
            <a:r>
              <a:rPr lang="en-US"/>
              <a:t>(regulations, signs, ordinances)</a:t>
            </a:r>
          </a:p>
          <a:p>
            <a:pPr lvl="2"/>
            <a:r>
              <a:rPr lang="en-US" sz="1400"/>
              <a:t>DDOT has the power to create an environment that </a:t>
            </a:r>
            <a:r>
              <a:rPr lang="en-US" sz="1400" b="1" u="sng"/>
              <a:t>makes</a:t>
            </a:r>
            <a:r>
              <a:rPr lang="en-US" sz="1400"/>
              <a:t> people slow down, reduces conflicts and exposure, as well as separates and protects vulnerable users</a:t>
            </a:r>
          </a:p>
          <a:p>
            <a:pPr lvl="1"/>
            <a:r>
              <a:rPr lang="en-US" sz="2000" b="1"/>
              <a:t>Behavior change takes generations </a:t>
            </a:r>
            <a:r>
              <a:rPr lang="en-US" sz="2000"/>
              <a:t>and is a coordinated effort by multidisciplinary players (anti-smoking)</a:t>
            </a:r>
          </a:p>
          <a:p>
            <a:pPr lvl="2"/>
            <a:r>
              <a:rPr lang="en-US" sz="1400"/>
              <a:t>Behavior change is only slightly modified by PSAs and educational campaigns (this is your brain…this is your brain on drugs)</a:t>
            </a:r>
          </a:p>
          <a:p>
            <a:pPr lvl="3"/>
            <a:r>
              <a:rPr lang="en-US"/>
              <a:t>People overestimate their own habits and abilities therefore, most don’t think messaging applies to them (e.g., thinking they are a better driver than they are)</a:t>
            </a:r>
          </a:p>
          <a:p>
            <a:pPr lvl="2"/>
            <a:r>
              <a:rPr lang="en-US" sz="1400" b="1"/>
              <a:t>Behavior is more highly influenced by laws </a:t>
            </a:r>
            <a:r>
              <a:rPr lang="en-US" sz="1400"/>
              <a:t>(no smoking in bars, on airplanes), </a:t>
            </a:r>
            <a:r>
              <a:rPr lang="en-US" sz="1400" b="1"/>
              <a:t>incentives</a:t>
            </a:r>
            <a:r>
              <a:rPr lang="en-US" sz="1400"/>
              <a:t> (health insurance benefits), </a:t>
            </a:r>
            <a:r>
              <a:rPr lang="en-US" sz="1400" b="1"/>
              <a:t>disincentives</a:t>
            </a:r>
            <a:r>
              <a:rPr lang="en-US" sz="1400"/>
              <a:t> (higher taxes on cigarettes), </a:t>
            </a:r>
            <a:r>
              <a:rPr lang="en-US" sz="1400" b="1"/>
              <a:t>the environment </a:t>
            </a:r>
            <a:r>
              <a:rPr lang="en-US" sz="1400"/>
              <a:t>(smoking sections, smoking/non-smoking hotel rooms), and </a:t>
            </a:r>
            <a:r>
              <a:rPr lang="en-US" sz="1400" b="1"/>
              <a:t>social networks</a:t>
            </a:r>
            <a:r>
              <a:rPr lang="en-US" sz="1400"/>
              <a:t> (people around you smoking and sustaining a habit or discouraging you and worrying about your health). </a:t>
            </a:r>
          </a:p>
          <a:p>
            <a:pPr lvl="2"/>
            <a:r>
              <a:rPr lang="en-US" sz="1400"/>
              <a:t>Bad behavior needs to result in immediate or as close as possible to the time of the behavior (e.g., scratching up your car if you go through a curb extension)</a:t>
            </a:r>
          </a:p>
        </p:txBody>
      </p:sp>
    </p:spTree>
    <p:extLst>
      <p:ext uri="{BB962C8B-B14F-4D97-AF65-F5344CB8AC3E}">
        <p14:creationId xmlns:p14="http://schemas.microsoft.com/office/powerpoint/2010/main" val="206889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14C04-7823-45E8-B5DF-EE8E416F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176982"/>
            <a:ext cx="9542388" cy="619406"/>
          </a:xfrm>
        </p:spPr>
        <p:txBody>
          <a:bodyPr/>
          <a:lstStyle/>
          <a:p>
            <a:r>
              <a:rPr lang="en-US"/>
              <a:t>What are we doing about fatalities?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3B4B9F-7DA5-485D-9A0A-D5F2A3C2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6" y="1256673"/>
            <a:ext cx="7037551" cy="47073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/>
              <a:t>Building Vision Zero principles into everything </a:t>
            </a:r>
            <a:r>
              <a:rPr lang="en-US"/>
              <a:t>DDOT and DC government does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/>
              <a:t>Using data </a:t>
            </a:r>
            <a:r>
              <a:rPr lang="en-US"/>
              <a:t>to identify the streets and intersections with the most injuries and fatalities and prioritizing these locations for safety treatments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Planning, designing, and building </a:t>
            </a:r>
            <a:r>
              <a:rPr lang="en-US" b="1"/>
              <a:t>projects on the highest priority intersections and streets </a:t>
            </a:r>
            <a:r>
              <a:rPr lang="en-US"/>
              <a:t>(short-, mid-, and long-term)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Working locally and regionally to </a:t>
            </a:r>
            <a:r>
              <a:rPr lang="en-US" b="1"/>
              <a:t>promote safe travel behaviors</a:t>
            </a:r>
            <a:r>
              <a:rPr lang="en-US"/>
              <a:t> through educational campaigns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Evaluating and further prioritizing our efforts based on correcting historic and continued disinvestment and ending systemic racism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2D245C-EEF5-40D5-8281-363782A08DC3}"/>
              </a:ext>
            </a:extLst>
          </p:cNvPr>
          <p:cNvGrpSpPr/>
          <p:nvPr/>
        </p:nvGrpSpPr>
        <p:grpSpPr>
          <a:xfrm>
            <a:off x="7916642" y="4719018"/>
            <a:ext cx="832384" cy="805227"/>
            <a:chOff x="4161034" y="3824555"/>
            <a:chExt cx="1006307" cy="9734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498D66-490E-427F-81A5-CC0FB12C002A}"/>
                </a:ext>
              </a:extLst>
            </p:cNvPr>
            <p:cNvSpPr/>
            <p:nvPr/>
          </p:nvSpPr>
          <p:spPr>
            <a:xfrm>
              <a:off x="4161034" y="3824555"/>
              <a:ext cx="1006307" cy="97347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8" descr="Podium with solid fill">
              <a:extLst>
                <a:ext uri="{FF2B5EF4-FFF2-40B4-BE49-F238E27FC236}">
                  <a16:creationId xmlns:a16="http://schemas.microsoft.com/office/drawing/2014/main" id="{78B1D4D9-AF10-4F99-BCEB-69D3A9F9E19A}"/>
                </a:ext>
              </a:extLst>
            </p:cNvPr>
            <p:cNvGrpSpPr/>
            <p:nvPr/>
          </p:nvGrpSpPr>
          <p:grpSpPr>
            <a:xfrm>
              <a:off x="4214146" y="3983569"/>
              <a:ext cx="867915" cy="804185"/>
              <a:chOff x="4214146" y="3983569"/>
              <a:chExt cx="867915" cy="804185"/>
            </a:xfrm>
            <a:solidFill>
              <a:schemeClr val="accent1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3D1F427-7525-4D35-A800-2CBD2F2B554E}"/>
                  </a:ext>
                </a:extLst>
              </p:cNvPr>
              <p:cNvSpPr/>
              <p:nvPr/>
            </p:nvSpPr>
            <p:spPr>
              <a:xfrm>
                <a:off x="4214146" y="3983569"/>
                <a:ext cx="867915" cy="804185"/>
              </a:xfrm>
              <a:custGeom>
                <a:avLst/>
                <a:gdLst>
                  <a:gd name="connsiteX0" fmla="*/ 685800 w 762000"/>
                  <a:gd name="connsiteY0" fmla="*/ 600150 h 714449"/>
                  <a:gd name="connsiteX1" fmla="*/ 685800 w 762000"/>
                  <a:gd name="connsiteY1" fmla="*/ 332497 h 714449"/>
                  <a:gd name="connsiteX2" fmla="*/ 705803 w 762000"/>
                  <a:gd name="connsiteY2" fmla="*/ 415365 h 714449"/>
                  <a:gd name="connsiteX3" fmla="*/ 723900 w 762000"/>
                  <a:gd name="connsiteY3" fmla="*/ 429652 h 714449"/>
                  <a:gd name="connsiteX4" fmla="*/ 742950 w 762000"/>
                  <a:gd name="connsiteY4" fmla="*/ 410602 h 714449"/>
                  <a:gd name="connsiteX5" fmla="*/ 741998 w 762000"/>
                  <a:gd name="connsiteY5" fmla="*/ 405840 h 714449"/>
                  <a:gd name="connsiteX6" fmla="*/ 715328 w 762000"/>
                  <a:gd name="connsiteY6" fmla="*/ 292492 h 714449"/>
                  <a:gd name="connsiteX7" fmla="*/ 709613 w 762000"/>
                  <a:gd name="connsiteY7" fmla="*/ 282015 h 714449"/>
                  <a:gd name="connsiteX8" fmla="*/ 669608 w 762000"/>
                  <a:gd name="connsiteY8" fmla="*/ 261060 h 714449"/>
                  <a:gd name="connsiteX9" fmla="*/ 638175 w 762000"/>
                  <a:gd name="connsiteY9" fmla="*/ 257250 h 714449"/>
                  <a:gd name="connsiteX10" fmla="*/ 606743 w 762000"/>
                  <a:gd name="connsiteY10" fmla="*/ 262012 h 714449"/>
                  <a:gd name="connsiteX11" fmla="*/ 566738 w 762000"/>
                  <a:gd name="connsiteY11" fmla="*/ 282967 h 714449"/>
                  <a:gd name="connsiteX12" fmla="*/ 561023 w 762000"/>
                  <a:gd name="connsiteY12" fmla="*/ 293445 h 714449"/>
                  <a:gd name="connsiteX13" fmla="*/ 534353 w 762000"/>
                  <a:gd name="connsiteY13" fmla="*/ 406792 h 714449"/>
                  <a:gd name="connsiteX14" fmla="*/ 533400 w 762000"/>
                  <a:gd name="connsiteY14" fmla="*/ 411555 h 714449"/>
                  <a:gd name="connsiteX15" fmla="*/ 552450 w 762000"/>
                  <a:gd name="connsiteY15" fmla="*/ 430605 h 714449"/>
                  <a:gd name="connsiteX16" fmla="*/ 570548 w 762000"/>
                  <a:gd name="connsiteY16" fmla="*/ 416317 h 714449"/>
                  <a:gd name="connsiteX17" fmla="*/ 590550 w 762000"/>
                  <a:gd name="connsiteY17" fmla="*/ 333450 h 714449"/>
                  <a:gd name="connsiteX18" fmla="*/ 590550 w 762000"/>
                  <a:gd name="connsiteY18" fmla="*/ 600150 h 714449"/>
                  <a:gd name="connsiteX19" fmla="*/ 514350 w 762000"/>
                  <a:gd name="connsiteY19" fmla="*/ 600150 h 714449"/>
                  <a:gd name="connsiteX20" fmla="*/ 514350 w 762000"/>
                  <a:gd name="connsiteY20" fmla="*/ 447750 h 714449"/>
                  <a:gd name="connsiteX21" fmla="*/ 428625 w 762000"/>
                  <a:gd name="connsiteY21" fmla="*/ 447750 h 714449"/>
                  <a:gd name="connsiteX22" fmla="*/ 428625 w 762000"/>
                  <a:gd name="connsiteY22" fmla="*/ 295350 h 714449"/>
                  <a:gd name="connsiteX23" fmla="*/ 428625 w 762000"/>
                  <a:gd name="connsiteY23" fmla="*/ 169620 h 714449"/>
                  <a:gd name="connsiteX24" fmla="*/ 511493 w 762000"/>
                  <a:gd name="connsiteY24" fmla="*/ 28650 h 714449"/>
                  <a:gd name="connsiteX25" fmla="*/ 504825 w 762000"/>
                  <a:gd name="connsiteY25" fmla="*/ 2932 h 714449"/>
                  <a:gd name="connsiteX26" fmla="*/ 479108 w 762000"/>
                  <a:gd name="connsiteY26" fmla="*/ 9600 h 714449"/>
                  <a:gd name="connsiteX27" fmla="*/ 419100 w 762000"/>
                  <a:gd name="connsiteY27" fmla="*/ 111517 h 714449"/>
                  <a:gd name="connsiteX28" fmla="*/ 412433 w 762000"/>
                  <a:gd name="connsiteY28" fmla="*/ 109612 h 714449"/>
                  <a:gd name="connsiteX29" fmla="*/ 381000 w 762000"/>
                  <a:gd name="connsiteY29" fmla="*/ 104850 h 714449"/>
                  <a:gd name="connsiteX30" fmla="*/ 381000 w 762000"/>
                  <a:gd name="connsiteY30" fmla="*/ 104850 h 714449"/>
                  <a:gd name="connsiteX31" fmla="*/ 349568 w 762000"/>
                  <a:gd name="connsiteY31" fmla="*/ 109612 h 714449"/>
                  <a:gd name="connsiteX32" fmla="*/ 342900 w 762000"/>
                  <a:gd name="connsiteY32" fmla="*/ 111517 h 714449"/>
                  <a:gd name="connsiteX33" fmla="*/ 282893 w 762000"/>
                  <a:gd name="connsiteY33" fmla="*/ 9600 h 714449"/>
                  <a:gd name="connsiteX34" fmla="*/ 257175 w 762000"/>
                  <a:gd name="connsiteY34" fmla="*/ 2932 h 714449"/>
                  <a:gd name="connsiteX35" fmla="*/ 250508 w 762000"/>
                  <a:gd name="connsiteY35" fmla="*/ 28650 h 714449"/>
                  <a:gd name="connsiteX36" fmla="*/ 333375 w 762000"/>
                  <a:gd name="connsiteY36" fmla="*/ 169620 h 714449"/>
                  <a:gd name="connsiteX37" fmla="*/ 333375 w 762000"/>
                  <a:gd name="connsiteY37" fmla="*/ 295350 h 714449"/>
                  <a:gd name="connsiteX38" fmla="*/ 333375 w 762000"/>
                  <a:gd name="connsiteY38" fmla="*/ 447750 h 714449"/>
                  <a:gd name="connsiteX39" fmla="*/ 247650 w 762000"/>
                  <a:gd name="connsiteY39" fmla="*/ 447750 h 714449"/>
                  <a:gd name="connsiteX40" fmla="*/ 247650 w 762000"/>
                  <a:gd name="connsiteY40" fmla="*/ 523950 h 714449"/>
                  <a:gd name="connsiteX41" fmla="*/ 180975 w 762000"/>
                  <a:gd name="connsiteY41" fmla="*/ 523950 h 714449"/>
                  <a:gd name="connsiteX42" fmla="*/ 180975 w 762000"/>
                  <a:gd name="connsiteY42" fmla="*/ 256297 h 714449"/>
                  <a:gd name="connsiteX43" fmla="*/ 200978 w 762000"/>
                  <a:gd name="connsiteY43" fmla="*/ 339165 h 714449"/>
                  <a:gd name="connsiteX44" fmla="*/ 219075 w 762000"/>
                  <a:gd name="connsiteY44" fmla="*/ 353452 h 714449"/>
                  <a:gd name="connsiteX45" fmla="*/ 238125 w 762000"/>
                  <a:gd name="connsiteY45" fmla="*/ 334402 h 714449"/>
                  <a:gd name="connsiteX46" fmla="*/ 237173 w 762000"/>
                  <a:gd name="connsiteY46" fmla="*/ 329640 h 714449"/>
                  <a:gd name="connsiteX47" fmla="*/ 210503 w 762000"/>
                  <a:gd name="connsiteY47" fmla="*/ 216292 h 714449"/>
                  <a:gd name="connsiteX48" fmla="*/ 204788 w 762000"/>
                  <a:gd name="connsiteY48" fmla="*/ 205815 h 714449"/>
                  <a:gd name="connsiteX49" fmla="*/ 164783 w 762000"/>
                  <a:gd name="connsiteY49" fmla="*/ 184860 h 714449"/>
                  <a:gd name="connsiteX50" fmla="*/ 133350 w 762000"/>
                  <a:gd name="connsiteY50" fmla="*/ 181050 h 714449"/>
                  <a:gd name="connsiteX51" fmla="*/ 101918 w 762000"/>
                  <a:gd name="connsiteY51" fmla="*/ 185812 h 714449"/>
                  <a:gd name="connsiteX52" fmla="*/ 61913 w 762000"/>
                  <a:gd name="connsiteY52" fmla="*/ 206767 h 714449"/>
                  <a:gd name="connsiteX53" fmla="*/ 56197 w 762000"/>
                  <a:gd name="connsiteY53" fmla="*/ 217245 h 714449"/>
                  <a:gd name="connsiteX54" fmla="*/ 29528 w 762000"/>
                  <a:gd name="connsiteY54" fmla="*/ 330592 h 714449"/>
                  <a:gd name="connsiteX55" fmla="*/ 28575 w 762000"/>
                  <a:gd name="connsiteY55" fmla="*/ 335355 h 714449"/>
                  <a:gd name="connsiteX56" fmla="*/ 47625 w 762000"/>
                  <a:gd name="connsiteY56" fmla="*/ 354405 h 714449"/>
                  <a:gd name="connsiteX57" fmla="*/ 65723 w 762000"/>
                  <a:gd name="connsiteY57" fmla="*/ 340117 h 714449"/>
                  <a:gd name="connsiteX58" fmla="*/ 85725 w 762000"/>
                  <a:gd name="connsiteY58" fmla="*/ 257250 h 714449"/>
                  <a:gd name="connsiteX59" fmla="*/ 85725 w 762000"/>
                  <a:gd name="connsiteY59" fmla="*/ 523950 h 714449"/>
                  <a:gd name="connsiteX60" fmla="*/ 0 w 762000"/>
                  <a:gd name="connsiteY60" fmla="*/ 523950 h 714449"/>
                  <a:gd name="connsiteX61" fmla="*/ 0 w 762000"/>
                  <a:gd name="connsiteY61" fmla="*/ 714450 h 714449"/>
                  <a:gd name="connsiteX62" fmla="*/ 762000 w 762000"/>
                  <a:gd name="connsiteY62" fmla="*/ 714450 h 714449"/>
                  <a:gd name="connsiteX63" fmla="*/ 762000 w 762000"/>
                  <a:gd name="connsiteY63" fmla="*/ 600150 h 714449"/>
                  <a:gd name="connsiteX64" fmla="*/ 685800 w 762000"/>
                  <a:gd name="connsiteY64" fmla="*/ 600150 h 714449"/>
                  <a:gd name="connsiteX65" fmla="*/ 142875 w 762000"/>
                  <a:gd name="connsiteY65" fmla="*/ 523950 h 714449"/>
                  <a:gd name="connsiteX66" fmla="*/ 123825 w 762000"/>
                  <a:gd name="connsiteY66" fmla="*/ 523950 h 714449"/>
                  <a:gd name="connsiteX67" fmla="*/ 123825 w 762000"/>
                  <a:gd name="connsiteY67" fmla="*/ 352500 h 714449"/>
                  <a:gd name="connsiteX68" fmla="*/ 142875 w 762000"/>
                  <a:gd name="connsiteY68" fmla="*/ 352500 h 714449"/>
                  <a:gd name="connsiteX69" fmla="*/ 142875 w 762000"/>
                  <a:gd name="connsiteY69" fmla="*/ 523950 h 714449"/>
                  <a:gd name="connsiteX70" fmla="*/ 390525 w 762000"/>
                  <a:gd name="connsiteY70" fmla="*/ 447750 h 714449"/>
                  <a:gd name="connsiteX71" fmla="*/ 371475 w 762000"/>
                  <a:gd name="connsiteY71" fmla="*/ 447750 h 714449"/>
                  <a:gd name="connsiteX72" fmla="*/ 371475 w 762000"/>
                  <a:gd name="connsiteY72" fmla="*/ 276300 h 714449"/>
                  <a:gd name="connsiteX73" fmla="*/ 390525 w 762000"/>
                  <a:gd name="connsiteY73" fmla="*/ 276300 h 714449"/>
                  <a:gd name="connsiteX74" fmla="*/ 390525 w 762000"/>
                  <a:gd name="connsiteY74" fmla="*/ 447750 h 714449"/>
                  <a:gd name="connsiteX75" fmla="*/ 647700 w 762000"/>
                  <a:gd name="connsiteY75" fmla="*/ 600150 h 714449"/>
                  <a:gd name="connsiteX76" fmla="*/ 628650 w 762000"/>
                  <a:gd name="connsiteY76" fmla="*/ 600150 h 714449"/>
                  <a:gd name="connsiteX77" fmla="*/ 628650 w 762000"/>
                  <a:gd name="connsiteY77" fmla="*/ 428700 h 714449"/>
                  <a:gd name="connsiteX78" fmla="*/ 647700 w 762000"/>
                  <a:gd name="connsiteY78" fmla="*/ 428700 h 714449"/>
                  <a:gd name="connsiteX79" fmla="*/ 647700 w 762000"/>
                  <a:gd name="connsiteY79" fmla="*/ 600150 h 714449"/>
                  <a:gd name="connsiteX0" fmla="*/ 685800 w 762000"/>
                  <a:gd name="connsiteY0" fmla="*/ 600150 h 721511"/>
                  <a:gd name="connsiteX1" fmla="*/ 685800 w 762000"/>
                  <a:gd name="connsiteY1" fmla="*/ 332497 h 721511"/>
                  <a:gd name="connsiteX2" fmla="*/ 705803 w 762000"/>
                  <a:gd name="connsiteY2" fmla="*/ 415365 h 721511"/>
                  <a:gd name="connsiteX3" fmla="*/ 723900 w 762000"/>
                  <a:gd name="connsiteY3" fmla="*/ 429652 h 721511"/>
                  <a:gd name="connsiteX4" fmla="*/ 742950 w 762000"/>
                  <a:gd name="connsiteY4" fmla="*/ 410602 h 721511"/>
                  <a:gd name="connsiteX5" fmla="*/ 741998 w 762000"/>
                  <a:gd name="connsiteY5" fmla="*/ 405840 h 721511"/>
                  <a:gd name="connsiteX6" fmla="*/ 715328 w 762000"/>
                  <a:gd name="connsiteY6" fmla="*/ 292492 h 721511"/>
                  <a:gd name="connsiteX7" fmla="*/ 709613 w 762000"/>
                  <a:gd name="connsiteY7" fmla="*/ 282015 h 721511"/>
                  <a:gd name="connsiteX8" fmla="*/ 669608 w 762000"/>
                  <a:gd name="connsiteY8" fmla="*/ 261060 h 721511"/>
                  <a:gd name="connsiteX9" fmla="*/ 638175 w 762000"/>
                  <a:gd name="connsiteY9" fmla="*/ 257250 h 721511"/>
                  <a:gd name="connsiteX10" fmla="*/ 606743 w 762000"/>
                  <a:gd name="connsiteY10" fmla="*/ 262012 h 721511"/>
                  <a:gd name="connsiteX11" fmla="*/ 566738 w 762000"/>
                  <a:gd name="connsiteY11" fmla="*/ 282967 h 721511"/>
                  <a:gd name="connsiteX12" fmla="*/ 561023 w 762000"/>
                  <a:gd name="connsiteY12" fmla="*/ 293445 h 721511"/>
                  <a:gd name="connsiteX13" fmla="*/ 534353 w 762000"/>
                  <a:gd name="connsiteY13" fmla="*/ 406792 h 721511"/>
                  <a:gd name="connsiteX14" fmla="*/ 533400 w 762000"/>
                  <a:gd name="connsiteY14" fmla="*/ 411555 h 721511"/>
                  <a:gd name="connsiteX15" fmla="*/ 552450 w 762000"/>
                  <a:gd name="connsiteY15" fmla="*/ 430605 h 721511"/>
                  <a:gd name="connsiteX16" fmla="*/ 570548 w 762000"/>
                  <a:gd name="connsiteY16" fmla="*/ 416317 h 721511"/>
                  <a:gd name="connsiteX17" fmla="*/ 590550 w 762000"/>
                  <a:gd name="connsiteY17" fmla="*/ 333450 h 721511"/>
                  <a:gd name="connsiteX18" fmla="*/ 590550 w 762000"/>
                  <a:gd name="connsiteY18" fmla="*/ 600150 h 721511"/>
                  <a:gd name="connsiteX19" fmla="*/ 514350 w 762000"/>
                  <a:gd name="connsiteY19" fmla="*/ 600150 h 721511"/>
                  <a:gd name="connsiteX20" fmla="*/ 514350 w 762000"/>
                  <a:gd name="connsiteY20" fmla="*/ 447750 h 721511"/>
                  <a:gd name="connsiteX21" fmla="*/ 428625 w 762000"/>
                  <a:gd name="connsiteY21" fmla="*/ 447750 h 721511"/>
                  <a:gd name="connsiteX22" fmla="*/ 428625 w 762000"/>
                  <a:gd name="connsiteY22" fmla="*/ 295350 h 721511"/>
                  <a:gd name="connsiteX23" fmla="*/ 428625 w 762000"/>
                  <a:gd name="connsiteY23" fmla="*/ 169620 h 721511"/>
                  <a:gd name="connsiteX24" fmla="*/ 511493 w 762000"/>
                  <a:gd name="connsiteY24" fmla="*/ 28650 h 721511"/>
                  <a:gd name="connsiteX25" fmla="*/ 504825 w 762000"/>
                  <a:gd name="connsiteY25" fmla="*/ 2932 h 721511"/>
                  <a:gd name="connsiteX26" fmla="*/ 479108 w 762000"/>
                  <a:gd name="connsiteY26" fmla="*/ 9600 h 721511"/>
                  <a:gd name="connsiteX27" fmla="*/ 419100 w 762000"/>
                  <a:gd name="connsiteY27" fmla="*/ 111517 h 721511"/>
                  <a:gd name="connsiteX28" fmla="*/ 412433 w 762000"/>
                  <a:gd name="connsiteY28" fmla="*/ 109612 h 721511"/>
                  <a:gd name="connsiteX29" fmla="*/ 381000 w 762000"/>
                  <a:gd name="connsiteY29" fmla="*/ 104850 h 721511"/>
                  <a:gd name="connsiteX30" fmla="*/ 381000 w 762000"/>
                  <a:gd name="connsiteY30" fmla="*/ 104850 h 721511"/>
                  <a:gd name="connsiteX31" fmla="*/ 349568 w 762000"/>
                  <a:gd name="connsiteY31" fmla="*/ 109612 h 721511"/>
                  <a:gd name="connsiteX32" fmla="*/ 342900 w 762000"/>
                  <a:gd name="connsiteY32" fmla="*/ 111517 h 721511"/>
                  <a:gd name="connsiteX33" fmla="*/ 282893 w 762000"/>
                  <a:gd name="connsiteY33" fmla="*/ 9600 h 721511"/>
                  <a:gd name="connsiteX34" fmla="*/ 257175 w 762000"/>
                  <a:gd name="connsiteY34" fmla="*/ 2932 h 721511"/>
                  <a:gd name="connsiteX35" fmla="*/ 250508 w 762000"/>
                  <a:gd name="connsiteY35" fmla="*/ 28650 h 721511"/>
                  <a:gd name="connsiteX36" fmla="*/ 333375 w 762000"/>
                  <a:gd name="connsiteY36" fmla="*/ 169620 h 721511"/>
                  <a:gd name="connsiteX37" fmla="*/ 333375 w 762000"/>
                  <a:gd name="connsiteY37" fmla="*/ 295350 h 721511"/>
                  <a:gd name="connsiteX38" fmla="*/ 333375 w 762000"/>
                  <a:gd name="connsiteY38" fmla="*/ 447750 h 721511"/>
                  <a:gd name="connsiteX39" fmla="*/ 247650 w 762000"/>
                  <a:gd name="connsiteY39" fmla="*/ 447750 h 721511"/>
                  <a:gd name="connsiteX40" fmla="*/ 247650 w 762000"/>
                  <a:gd name="connsiteY40" fmla="*/ 523950 h 721511"/>
                  <a:gd name="connsiteX41" fmla="*/ 180975 w 762000"/>
                  <a:gd name="connsiteY41" fmla="*/ 523950 h 721511"/>
                  <a:gd name="connsiteX42" fmla="*/ 180975 w 762000"/>
                  <a:gd name="connsiteY42" fmla="*/ 256297 h 721511"/>
                  <a:gd name="connsiteX43" fmla="*/ 200978 w 762000"/>
                  <a:gd name="connsiteY43" fmla="*/ 339165 h 721511"/>
                  <a:gd name="connsiteX44" fmla="*/ 219075 w 762000"/>
                  <a:gd name="connsiteY44" fmla="*/ 353452 h 721511"/>
                  <a:gd name="connsiteX45" fmla="*/ 238125 w 762000"/>
                  <a:gd name="connsiteY45" fmla="*/ 334402 h 721511"/>
                  <a:gd name="connsiteX46" fmla="*/ 237173 w 762000"/>
                  <a:gd name="connsiteY46" fmla="*/ 329640 h 721511"/>
                  <a:gd name="connsiteX47" fmla="*/ 210503 w 762000"/>
                  <a:gd name="connsiteY47" fmla="*/ 216292 h 721511"/>
                  <a:gd name="connsiteX48" fmla="*/ 204788 w 762000"/>
                  <a:gd name="connsiteY48" fmla="*/ 205815 h 721511"/>
                  <a:gd name="connsiteX49" fmla="*/ 164783 w 762000"/>
                  <a:gd name="connsiteY49" fmla="*/ 184860 h 721511"/>
                  <a:gd name="connsiteX50" fmla="*/ 133350 w 762000"/>
                  <a:gd name="connsiteY50" fmla="*/ 181050 h 721511"/>
                  <a:gd name="connsiteX51" fmla="*/ 101918 w 762000"/>
                  <a:gd name="connsiteY51" fmla="*/ 185812 h 721511"/>
                  <a:gd name="connsiteX52" fmla="*/ 61913 w 762000"/>
                  <a:gd name="connsiteY52" fmla="*/ 206767 h 721511"/>
                  <a:gd name="connsiteX53" fmla="*/ 56197 w 762000"/>
                  <a:gd name="connsiteY53" fmla="*/ 217245 h 721511"/>
                  <a:gd name="connsiteX54" fmla="*/ 29528 w 762000"/>
                  <a:gd name="connsiteY54" fmla="*/ 330592 h 721511"/>
                  <a:gd name="connsiteX55" fmla="*/ 28575 w 762000"/>
                  <a:gd name="connsiteY55" fmla="*/ 335355 h 721511"/>
                  <a:gd name="connsiteX56" fmla="*/ 47625 w 762000"/>
                  <a:gd name="connsiteY56" fmla="*/ 354405 h 721511"/>
                  <a:gd name="connsiteX57" fmla="*/ 65723 w 762000"/>
                  <a:gd name="connsiteY57" fmla="*/ 340117 h 721511"/>
                  <a:gd name="connsiteX58" fmla="*/ 85725 w 762000"/>
                  <a:gd name="connsiteY58" fmla="*/ 257250 h 721511"/>
                  <a:gd name="connsiteX59" fmla="*/ 85725 w 762000"/>
                  <a:gd name="connsiteY59" fmla="*/ 523950 h 721511"/>
                  <a:gd name="connsiteX60" fmla="*/ 0 w 762000"/>
                  <a:gd name="connsiteY60" fmla="*/ 523950 h 721511"/>
                  <a:gd name="connsiteX61" fmla="*/ 77671 w 762000"/>
                  <a:gd name="connsiteY61" fmla="*/ 721511 h 721511"/>
                  <a:gd name="connsiteX62" fmla="*/ 762000 w 762000"/>
                  <a:gd name="connsiteY62" fmla="*/ 714450 h 721511"/>
                  <a:gd name="connsiteX63" fmla="*/ 762000 w 762000"/>
                  <a:gd name="connsiteY63" fmla="*/ 600150 h 721511"/>
                  <a:gd name="connsiteX64" fmla="*/ 685800 w 762000"/>
                  <a:gd name="connsiteY64" fmla="*/ 600150 h 721511"/>
                  <a:gd name="connsiteX65" fmla="*/ 142875 w 762000"/>
                  <a:gd name="connsiteY65" fmla="*/ 523950 h 721511"/>
                  <a:gd name="connsiteX66" fmla="*/ 123825 w 762000"/>
                  <a:gd name="connsiteY66" fmla="*/ 523950 h 721511"/>
                  <a:gd name="connsiteX67" fmla="*/ 123825 w 762000"/>
                  <a:gd name="connsiteY67" fmla="*/ 352500 h 721511"/>
                  <a:gd name="connsiteX68" fmla="*/ 142875 w 762000"/>
                  <a:gd name="connsiteY68" fmla="*/ 352500 h 721511"/>
                  <a:gd name="connsiteX69" fmla="*/ 142875 w 762000"/>
                  <a:gd name="connsiteY69" fmla="*/ 523950 h 721511"/>
                  <a:gd name="connsiteX70" fmla="*/ 390525 w 762000"/>
                  <a:gd name="connsiteY70" fmla="*/ 447750 h 721511"/>
                  <a:gd name="connsiteX71" fmla="*/ 371475 w 762000"/>
                  <a:gd name="connsiteY71" fmla="*/ 447750 h 721511"/>
                  <a:gd name="connsiteX72" fmla="*/ 371475 w 762000"/>
                  <a:gd name="connsiteY72" fmla="*/ 276300 h 721511"/>
                  <a:gd name="connsiteX73" fmla="*/ 390525 w 762000"/>
                  <a:gd name="connsiteY73" fmla="*/ 276300 h 721511"/>
                  <a:gd name="connsiteX74" fmla="*/ 390525 w 762000"/>
                  <a:gd name="connsiteY74" fmla="*/ 447750 h 721511"/>
                  <a:gd name="connsiteX75" fmla="*/ 647700 w 762000"/>
                  <a:gd name="connsiteY75" fmla="*/ 600150 h 721511"/>
                  <a:gd name="connsiteX76" fmla="*/ 628650 w 762000"/>
                  <a:gd name="connsiteY76" fmla="*/ 600150 h 721511"/>
                  <a:gd name="connsiteX77" fmla="*/ 628650 w 762000"/>
                  <a:gd name="connsiteY77" fmla="*/ 428700 h 721511"/>
                  <a:gd name="connsiteX78" fmla="*/ 647700 w 762000"/>
                  <a:gd name="connsiteY78" fmla="*/ 428700 h 721511"/>
                  <a:gd name="connsiteX79" fmla="*/ 647700 w 762000"/>
                  <a:gd name="connsiteY79" fmla="*/ 600150 h 721511"/>
                  <a:gd name="connsiteX0" fmla="*/ 770532 w 846732"/>
                  <a:gd name="connsiteY0" fmla="*/ 600150 h 721511"/>
                  <a:gd name="connsiteX1" fmla="*/ 770532 w 846732"/>
                  <a:gd name="connsiteY1" fmla="*/ 332497 h 721511"/>
                  <a:gd name="connsiteX2" fmla="*/ 790535 w 846732"/>
                  <a:gd name="connsiteY2" fmla="*/ 415365 h 721511"/>
                  <a:gd name="connsiteX3" fmla="*/ 808632 w 846732"/>
                  <a:gd name="connsiteY3" fmla="*/ 429652 h 721511"/>
                  <a:gd name="connsiteX4" fmla="*/ 827682 w 846732"/>
                  <a:gd name="connsiteY4" fmla="*/ 410602 h 721511"/>
                  <a:gd name="connsiteX5" fmla="*/ 826730 w 846732"/>
                  <a:gd name="connsiteY5" fmla="*/ 405840 h 721511"/>
                  <a:gd name="connsiteX6" fmla="*/ 800060 w 846732"/>
                  <a:gd name="connsiteY6" fmla="*/ 292492 h 721511"/>
                  <a:gd name="connsiteX7" fmla="*/ 794345 w 846732"/>
                  <a:gd name="connsiteY7" fmla="*/ 282015 h 721511"/>
                  <a:gd name="connsiteX8" fmla="*/ 754340 w 846732"/>
                  <a:gd name="connsiteY8" fmla="*/ 261060 h 721511"/>
                  <a:gd name="connsiteX9" fmla="*/ 722907 w 846732"/>
                  <a:gd name="connsiteY9" fmla="*/ 257250 h 721511"/>
                  <a:gd name="connsiteX10" fmla="*/ 691475 w 846732"/>
                  <a:gd name="connsiteY10" fmla="*/ 262012 h 721511"/>
                  <a:gd name="connsiteX11" fmla="*/ 651470 w 846732"/>
                  <a:gd name="connsiteY11" fmla="*/ 282967 h 721511"/>
                  <a:gd name="connsiteX12" fmla="*/ 645755 w 846732"/>
                  <a:gd name="connsiteY12" fmla="*/ 293445 h 721511"/>
                  <a:gd name="connsiteX13" fmla="*/ 619085 w 846732"/>
                  <a:gd name="connsiteY13" fmla="*/ 406792 h 721511"/>
                  <a:gd name="connsiteX14" fmla="*/ 618132 w 846732"/>
                  <a:gd name="connsiteY14" fmla="*/ 411555 h 721511"/>
                  <a:gd name="connsiteX15" fmla="*/ 637182 w 846732"/>
                  <a:gd name="connsiteY15" fmla="*/ 430605 h 721511"/>
                  <a:gd name="connsiteX16" fmla="*/ 655280 w 846732"/>
                  <a:gd name="connsiteY16" fmla="*/ 416317 h 721511"/>
                  <a:gd name="connsiteX17" fmla="*/ 675282 w 846732"/>
                  <a:gd name="connsiteY17" fmla="*/ 333450 h 721511"/>
                  <a:gd name="connsiteX18" fmla="*/ 675282 w 846732"/>
                  <a:gd name="connsiteY18" fmla="*/ 600150 h 721511"/>
                  <a:gd name="connsiteX19" fmla="*/ 599082 w 846732"/>
                  <a:gd name="connsiteY19" fmla="*/ 600150 h 721511"/>
                  <a:gd name="connsiteX20" fmla="*/ 599082 w 846732"/>
                  <a:gd name="connsiteY20" fmla="*/ 447750 h 721511"/>
                  <a:gd name="connsiteX21" fmla="*/ 513357 w 846732"/>
                  <a:gd name="connsiteY21" fmla="*/ 447750 h 721511"/>
                  <a:gd name="connsiteX22" fmla="*/ 513357 w 846732"/>
                  <a:gd name="connsiteY22" fmla="*/ 295350 h 721511"/>
                  <a:gd name="connsiteX23" fmla="*/ 513357 w 846732"/>
                  <a:gd name="connsiteY23" fmla="*/ 169620 h 721511"/>
                  <a:gd name="connsiteX24" fmla="*/ 596225 w 846732"/>
                  <a:gd name="connsiteY24" fmla="*/ 28650 h 721511"/>
                  <a:gd name="connsiteX25" fmla="*/ 589557 w 846732"/>
                  <a:gd name="connsiteY25" fmla="*/ 2932 h 721511"/>
                  <a:gd name="connsiteX26" fmla="*/ 563840 w 846732"/>
                  <a:gd name="connsiteY26" fmla="*/ 9600 h 721511"/>
                  <a:gd name="connsiteX27" fmla="*/ 503832 w 846732"/>
                  <a:gd name="connsiteY27" fmla="*/ 111517 h 721511"/>
                  <a:gd name="connsiteX28" fmla="*/ 497165 w 846732"/>
                  <a:gd name="connsiteY28" fmla="*/ 109612 h 721511"/>
                  <a:gd name="connsiteX29" fmla="*/ 465732 w 846732"/>
                  <a:gd name="connsiteY29" fmla="*/ 104850 h 721511"/>
                  <a:gd name="connsiteX30" fmla="*/ 465732 w 846732"/>
                  <a:gd name="connsiteY30" fmla="*/ 104850 h 721511"/>
                  <a:gd name="connsiteX31" fmla="*/ 434300 w 846732"/>
                  <a:gd name="connsiteY31" fmla="*/ 109612 h 721511"/>
                  <a:gd name="connsiteX32" fmla="*/ 427632 w 846732"/>
                  <a:gd name="connsiteY32" fmla="*/ 111517 h 721511"/>
                  <a:gd name="connsiteX33" fmla="*/ 367625 w 846732"/>
                  <a:gd name="connsiteY33" fmla="*/ 9600 h 721511"/>
                  <a:gd name="connsiteX34" fmla="*/ 341907 w 846732"/>
                  <a:gd name="connsiteY34" fmla="*/ 2932 h 721511"/>
                  <a:gd name="connsiteX35" fmla="*/ 335240 w 846732"/>
                  <a:gd name="connsiteY35" fmla="*/ 28650 h 721511"/>
                  <a:gd name="connsiteX36" fmla="*/ 418107 w 846732"/>
                  <a:gd name="connsiteY36" fmla="*/ 169620 h 721511"/>
                  <a:gd name="connsiteX37" fmla="*/ 418107 w 846732"/>
                  <a:gd name="connsiteY37" fmla="*/ 295350 h 721511"/>
                  <a:gd name="connsiteX38" fmla="*/ 418107 w 846732"/>
                  <a:gd name="connsiteY38" fmla="*/ 447750 h 721511"/>
                  <a:gd name="connsiteX39" fmla="*/ 332382 w 846732"/>
                  <a:gd name="connsiteY39" fmla="*/ 447750 h 721511"/>
                  <a:gd name="connsiteX40" fmla="*/ 332382 w 846732"/>
                  <a:gd name="connsiteY40" fmla="*/ 523950 h 721511"/>
                  <a:gd name="connsiteX41" fmla="*/ 265707 w 846732"/>
                  <a:gd name="connsiteY41" fmla="*/ 523950 h 721511"/>
                  <a:gd name="connsiteX42" fmla="*/ 265707 w 846732"/>
                  <a:gd name="connsiteY42" fmla="*/ 256297 h 721511"/>
                  <a:gd name="connsiteX43" fmla="*/ 285710 w 846732"/>
                  <a:gd name="connsiteY43" fmla="*/ 339165 h 721511"/>
                  <a:gd name="connsiteX44" fmla="*/ 303807 w 846732"/>
                  <a:gd name="connsiteY44" fmla="*/ 353452 h 721511"/>
                  <a:gd name="connsiteX45" fmla="*/ 322857 w 846732"/>
                  <a:gd name="connsiteY45" fmla="*/ 334402 h 721511"/>
                  <a:gd name="connsiteX46" fmla="*/ 321905 w 846732"/>
                  <a:gd name="connsiteY46" fmla="*/ 329640 h 721511"/>
                  <a:gd name="connsiteX47" fmla="*/ 295235 w 846732"/>
                  <a:gd name="connsiteY47" fmla="*/ 216292 h 721511"/>
                  <a:gd name="connsiteX48" fmla="*/ 289520 w 846732"/>
                  <a:gd name="connsiteY48" fmla="*/ 205815 h 721511"/>
                  <a:gd name="connsiteX49" fmla="*/ 249515 w 846732"/>
                  <a:gd name="connsiteY49" fmla="*/ 184860 h 721511"/>
                  <a:gd name="connsiteX50" fmla="*/ 218082 w 846732"/>
                  <a:gd name="connsiteY50" fmla="*/ 181050 h 721511"/>
                  <a:gd name="connsiteX51" fmla="*/ 186650 w 846732"/>
                  <a:gd name="connsiteY51" fmla="*/ 185812 h 721511"/>
                  <a:gd name="connsiteX52" fmla="*/ 146645 w 846732"/>
                  <a:gd name="connsiteY52" fmla="*/ 206767 h 721511"/>
                  <a:gd name="connsiteX53" fmla="*/ 140929 w 846732"/>
                  <a:gd name="connsiteY53" fmla="*/ 217245 h 721511"/>
                  <a:gd name="connsiteX54" fmla="*/ 114260 w 846732"/>
                  <a:gd name="connsiteY54" fmla="*/ 330592 h 721511"/>
                  <a:gd name="connsiteX55" fmla="*/ 113307 w 846732"/>
                  <a:gd name="connsiteY55" fmla="*/ 335355 h 721511"/>
                  <a:gd name="connsiteX56" fmla="*/ 132357 w 846732"/>
                  <a:gd name="connsiteY56" fmla="*/ 354405 h 721511"/>
                  <a:gd name="connsiteX57" fmla="*/ 150455 w 846732"/>
                  <a:gd name="connsiteY57" fmla="*/ 340117 h 721511"/>
                  <a:gd name="connsiteX58" fmla="*/ 170457 w 846732"/>
                  <a:gd name="connsiteY58" fmla="*/ 257250 h 721511"/>
                  <a:gd name="connsiteX59" fmla="*/ 170457 w 846732"/>
                  <a:gd name="connsiteY59" fmla="*/ 523950 h 721511"/>
                  <a:gd name="connsiteX60" fmla="*/ 0 w 846732"/>
                  <a:gd name="connsiteY60" fmla="*/ 531011 h 721511"/>
                  <a:gd name="connsiteX61" fmla="*/ 162403 w 846732"/>
                  <a:gd name="connsiteY61" fmla="*/ 721511 h 721511"/>
                  <a:gd name="connsiteX62" fmla="*/ 846732 w 846732"/>
                  <a:gd name="connsiteY62" fmla="*/ 714450 h 721511"/>
                  <a:gd name="connsiteX63" fmla="*/ 846732 w 846732"/>
                  <a:gd name="connsiteY63" fmla="*/ 600150 h 721511"/>
                  <a:gd name="connsiteX64" fmla="*/ 770532 w 846732"/>
                  <a:gd name="connsiteY64" fmla="*/ 600150 h 721511"/>
                  <a:gd name="connsiteX65" fmla="*/ 227607 w 846732"/>
                  <a:gd name="connsiteY65" fmla="*/ 523950 h 721511"/>
                  <a:gd name="connsiteX66" fmla="*/ 208557 w 846732"/>
                  <a:gd name="connsiteY66" fmla="*/ 523950 h 721511"/>
                  <a:gd name="connsiteX67" fmla="*/ 208557 w 846732"/>
                  <a:gd name="connsiteY67" fmla="*/ 352500 h 721511"/>
                  <a:gd name="connsiteX68" fmla="*/ 227607 w 846732"/>
                  <a:gd name="connsiteY68" fmla="*/ 352500 h 721511"/>
                  <a:gd name="connsiteX69" fmla="*/ 227607 w 846732"/>
                  <a:gd name="connsiteY69" fmla="*/ 523950 h 721511"/>
                  <a:gd name="connsiteX70" fmla="*/ 475257 w 846732"/>
                  <a:gd name="connsiteY70" fmla="*/ 447750 h 721511"/>
                  <a:gd name="connsiteX71" fmla="*/ 456207 w 846732"/>
                  <a:gd name="connsiteY71" fmla="*/ 447750 h 721511"/>
                  <a:gd name="connsiteX72" fmla="*/ 456207 w 846732"/>
                  <a:gd name="connsiteY72" fmla="*/ 276300 h 721511"/>
                  <a:gd name="connsiteX73" fmla="*/ 475257 w 846732"/>
                  <a:gd name="connsiteY73" fmla="*/ 276300 h 721511"/>
                  <a:gd name="connsiteX74" fmla="*/ 475257 w 846732"/>
                  <a:gd name="connsiteY74" fmla="*/ 447750 h 721511"/>
                  <a:gd name="connsiteX75" fmla="*/ 732432 w 846732"/>
                  <a:gd name="connsiteY75" fmla="*/ 600150 h 721511"/>
                  <a:gd name="connsiteX76" fmla="*/ 713382 w 846732"/>
                  <a:gd name="connsiteY76" fmla="*/ 600150 h 721511"/>
                  <a:gd name="connsiteX77" fmla="*/ 713382 w 846732"/>
                  <a:gd name="connsiteY77" fmla="*/ 428700 h 721511"/>
                  <a:gd name="connsiteX78" fmla="*/ 732432 w 846732"/>
                  <a:gd name="connsiteY78" fmla="*/ 428700 h 721511"/>
                  <a:gd name="connsiteX79" fmla="*/ 732432 w 846732"/>
                  <a:gd name="connsiteY79" fmla="*/ 600150 h 721511"/>
                  <a:gd name="connsiteX0" fmla="*/ 770532 w 846732"/>
                  <a:gd name="connsiteY0" fmla="*/ 600150 h 788590"/>
                  <a:gd name="connsiteX1" fmla="*/ 770532 w 846732"/>
                  <a:gd name="connsiteY1" fmla="*/ 332497 h 788590"/>
                  <a:gd name="connsiteX2" fmla="*/ 790535 w 846732"/>
                  <a:gd name="connsiteY2" fmla="*/ 415365 h 788590"/>
                  <a:gd name="connsiteX3" fmla="*/ 808632 w 846732"/>
                  <a:gd name="connsiteY3" fmla="*/ 429652 h 788590"/>
                  <a:gd name="connsiteX4" fmla="*/ 827682 w 846732"/>
                  <a:gd name="connsiteY4" fmla="*/ 410602 h 788590"/>
                  <a:gd name="connsiteX5" fmla="*/ 826730 w 846732"/>
                  <a:gd name="connsiteY5" fmla="*/ 405840 h 788590"/>
                  <a:gd name="connsiteX6" fmla="*/ 800060 w 846732"/>
                  <a:gd name="connsiteY6" fmla="*/ 292492 h 788590"/>
                  <a:gd name="connsiteX7" fmla="*/ 794345 w 846732"/>
                  <a:gd name="connsiteY7" fmla="*/ 282015 h 788590"/>
                  <a:gd name="connsiteX8" fmla="*/ 754340 w 846732"/>
                  <a:gd name="connsiteY8" fmla="*/ 261060 h 788590"/>
                  <a:gd name="connsiteX9" fmla="*/ 722907 w 846732"/>
                  <a:gd name="connsiteY9" fmla="*/ 257250 h 788590"/>
                  <a:gd name="connsiteX10" fmla="*/ 691475 w 846732"/>
                  <a:gd name="connsiteY10" fmla="*/ 262012 h 788590"/>
                  <a:gd name="connsiteX11" fmla="*/ 651470 w 846732"/>
                  <a:gd name="connsiteY11" fmla="*/ 282967 h 788590"/>
                  <a:gd name="connsiteX12" fmla="*/ 645755 w 846732"/>
                  <a:gd name="connsiteY12" fmla="*/ 293445 h 788590"/>
                  <a:gd name="connsiteX13" fmla="*/ 619085 w 846732"/>
                  <a:gd name="connsiteY13" fmla="*/ 406792 h 788590"/>
                  <a:gd name="connsiteX14" fmla="*/ 618132 w 846732"/>
                  <a:gd name="connsiteY14" fmla="*/ 411555 h 788590"/>
                  <a:gd name="connsiteX15" fmla="*/ 637182 w 846732"/>
                  <a:gd name="connsiteY15" fmla="*/ 430605 h 788590"/>
                  <a:gd name="connsiteX16" fmla="*/ 655280 w 846732"/>
                  <a:gd name="connsiteY16" fmla="*/ 416317 h 788590"/>
                  <a:gd name="connsiteX17" fmla="*/ 675282 w 846732"/>
                  <a:gd name="connsiteY17" fmla="*/ 333450 h 788590"/>
                  <a:gd name="connsiteX18" fmla="*/ 675282 w 846732"/>
                  <a:gd name="connsiteY18" fmla="*/ 600150 h 788590"/>
                  <a:gd name="connsiteX19" fmla="*/ 599082 w 846732"/>
                  <a:gd name="connsiteY19" fmla="*/ 600150 h 788590"/>
                  <a:gd name="connsiteX20" fmla="*/ 599082 w 846732"/>
                  <a:gd name="connsiteY20" fmla="*/ 447750 h 788590"/>
                  <a:gd name="connsiteX21" fmla="*/ 513357 w 846732"/>
                  <a:gd name="connsiteY21" fmla="*/ 447750 h 788590"/>
                  <a:gd name="connsiteX22" fmla="*/ 513357 w 846732"/>
                  <a:gd name="connsiteY22" fmla="*/ 295350 h 788590"/>
                  <a:gd name="connsiteX23" fmla="*/ 513357 w 846732"/>
                  <a:gd name="connsiteY23" fmla="*/ 169620 h 788590"/>
                  <a:gd name="connsiteX24" fmla="*/ 596225 w 846732"/>
                  <a:gd name="connsiteY24" fmla="*/ 28650 h 788590"/>
                  <a:gd name="connsiteX25" fmla="*/ 589557 w 846732"/>
                  <a:gd name="connsiteY25" fmla="*/ 2932 h 788590"/>
                  <a:gd name="connsiteX26" fmla="*/ 563840 w 846732"/>
                  <a:gd name="connsiteY26" fmla="*/ 9600 h 788590"/>
                  <a:gd name="connsiteX27" fmla="*/ 503832 w 846732"/>
                  <a:gd name="connsiteY27" fmla="*/ 111517 h 788590"/>
                  <a:gd name="connsiteX28" fmla="*/ 497165 w 846732"/>
                  <a:gd name="connsiteY28" fmla="*/ 109612 h 788590"/>
                  <a:gd name="connsiteX29" fmla="*/ 465732 w 846732"/>
                  <a:gd name="connsiteY29" fmla="*/ 104850 h 788590"/>
                  <a:gd name="connsiteX30" fmla="*/ 465732 w 846732"/>
                  <a:gd name="connsiteY30" fmla="*/ 104850 h 788590"/>
                  <a:gd name="connsiteX31" fmla="*/ 434300 w 846732"/>
                  <a:gd name="connsiteY31" fmla="*/ 109612 h 788590"/>
                  <a:gd name="connsiteX32" fmla="*/ 427632 w 846732"/>
                  <a:gd name="connsiteY32" fmla="*/ 111517 h 788590"/>
                  <a:gd name="connsiteX33" fmla="*/ 367625 w 846732"/>
                  <a:gd name="connsiteY33" fmla="*/ 9600 h 788590"/>
                  <a:gd name="connsiteX34" fmla="*/ 341907 w 846732"/>
                  <a:gd name="connsiteY34" fmla="*/ 2932 h 788590"/>
                  <a:gd name="connsiteX35" fmla="*/ 335240 w 846732"/>
                  <a:gd name="connsiteY35" fmla="*/ 28650 h 788590"/>
                  <a:gd name="connsiteX36" fmla="*/ 418107 w 846732"/>
                  <a:gd name="connsiteY36" fmla="*/ 169620 h 788590"/>
                  <a:gd name="connsiteX37" fmla="*/ 418107 w 846732"/>
                  <a:gd name="connsiteY37" fmla="*/ 295350 h 788590"/>
                  <a:gd name="connsiteX38" fmla="*/ 418107 w 846732"/>
                  <a:gd name="connsiteY38" fmla="*/ 447750 h 788590"/>
                  <a:gd name="connsiteX39" fmla="*/ 332382 w 846732"/>
                  <a:gd name="connsiteY39" fmla="*/ 447750 h 788590"/>
                  <a:gd name="connsiteX40" fmla="*/ 332382 w 846732"/>
                  <a:gd name="connsiteY40" fmla="*/ 523950 h 788590"/>
                  <a:gd name="connsiteX41" fmla="*/ 265707 w 846732"/>
                  <a:gd name="connsiteY41" fmla="*/ 523950 h 788590"/>
                  <a:gd name="connsiteX42" fmla="*/ 265707 w 846732"/>
                  <a:gd name="connsiteY42" fmla="*/ 256297 h 788590"/>
                  <a:gd name="connsiteX43" fmla="*/ 285710 w 846732"/>
                  <a:gd name="connsiteY43" fmla="*/ 339165 h 788590"/>
                  <a:gd name="connsiteX44" fmla="*/ 303807 w 846732"/>
                  <a:gd name="connsiteY44" fmla="*/ 353452 h 788590"/>
                  <a:gd name="connsiteX45" fmla="*/ 322857 w 846732"/>
                  <a:gd name="connsiteY45" fmla="*/ 334402 h 788590"/>
                  <a:gd name="connsiteX46" fmla="*/ 321905 w 846732"/>
                  <a:gd name="connsiteY46" fmla="*/ 329640 h 788590"/>
                  <a:gd name="connsiteX47" fmla="*/ 295235 w 846732"/>
                  <a:gd name="connsiteY47" fmla="*/ 216292 h 788590"/>
                  <a:gd name="connsiteX48" fmla="*/ 289520 w 846732"/>
                  <a:gd name="connsiteY48" fmla="*/ 205815 h 788590"/>
                  <a:gd name="connsiteX49" fmla="*/ 249515 w 846732"/>
                  <a:gd name="connsiteY49" fmla="*/ 184860 h 788590"/>
                  <a:gd name="connsiteX50" fmla="*/ 218082 w 846732"/>
                  <a:gd name="connsiteY50" fmla="*/ 181050 h 788590"/>
                  <a:gd name="connsiteX51" fmla="*/ 186650 w 846732"/>
                  <a:gd name="connsiteY51" fmla="*/ 185812 h 788590"/>
                  <a:gd name="connsiteX52" fmla="*/ 146645 w 846732"/>
                  <a:gd name="connsiteY52" fmla="*/ 206767 h 788590"/>
                  <a:gd name="connsiteX53" fmla="*/ 140929 w 846732"/>
                  <a:gd name="connsiteY53" fmla="*/ 217245 h 788590"/>
                  <a:gd name="connsiteX54" fmla="*/ 114260 w 846732"/>
                  <a:gd name="connsiteY54" fmla="*/ 330592 h 788590"/>
                  <a:gd name="connsiteX55" fmla="*/ 113307 w 846732"/>
                  <a:gd name="connsiteY55" fmla="*/ 335355 h 788590"/>
                  <a:gd name="connsiteX56" fmla="*/ 132357 w 846732"/>
                  <a:gd name="connsiteY56" fmla="*/ 354405 h 788590"/>
                  <a:gd name="connsiteX57" fmla="*/ 150455 w 846732"/>
                  <a:gd name="connsiteY57" fmla="*/ 340117 h 788590"/>
                  <a:gd name="connsiteX58" fmla="*/ 170457 w 846732"/>
                  <a:gd name="connsiteY58" fmla="*/ 257250 h 788590"/>
                  <a:gd name="connsiteX59" fmla="*/ 170457 w 846732"/>
                  <a:gd name="connsiteY59" fmla="*/ 523950 h 788590"/>
                  <a:gd name="connsiteX60" fmla="*/ 0 w 846732"/>
                  <a:gd name="connsiteY60" fmla="*/ 531011 h 788590"/>
                  <a:gd name="connsiteX61" fmla="*/ 162403 w 846732"/>
                  <a:gd name="connsiteY61" fmla="*/ 721511 h 788590"/>
                  <a:gd name="connsiteX62" fmla="*/ 638432 w 846732"/>
                  <a:gd name="connsiteY62" fmla="*/ 788590 h 788590"/>
                  <a:gd name="connsiteX63" fmla="*/ 846732 w 846732"/>
                  <a:gd name="connsiteY63" fmla="*/ 600150 h 788590"/>
                  <a:gd name="connsiteX64" fmla="*/ 770532 w 846732"/>
                  <a:gd name="connsiteY64" fmla="*/ 600150 h 788590"/>
                  <a:gd name="connsiteX65" fmla="*/ 227607 w 846732"/>
                  <a:gd name="connsiteY65" fmla="*/ 523950 h 788590"/>
                  <a:gd name="connsiteX66" fmla="*/ 208557 w 846732"/>
                  <a:gd name="connsiteY66" fmla="*/ 523950 h 788590"/>
                  <a:gd name="connsiteX67" fmla="*/ 208557 w 846732"/>
                  <a:gd name="connsiteY67" fmla="*/ 352500 h 788590"/>
                  <a:gd name="connsiteX68" fmla="*/ 227607 w 846732"/>
                  <a:gd name="connsiteY68" fmla="*/ 352500 h 788590"/>
                  <a:gd name="connsiteX69" fmla="*/ 227607 w 846732"/>
                  <a:gd name="connsiteY69" fmla="*/ 523950 h 788590"/>
                  <a:gd name="connsiteX70" fmla="*/ 475257 w 846732"/>
                  <a:gd name="connsiteY70" fmla="*/ 447750 h 788590"/>
                  <a:gd name="connsiteX71" fmla="*/ 456207 w 846732"/>
                  <a:gd name="connsiteY71" fmla="*/ 447750 h 788590"/>
                  <a:gd name="connsiteX72" fmla="*/ 456207 w 846732"/>
                  <a:gd name="connsiteY72" fmla="*/ 276300 h 788590"/>
                  <a:gd name="connsiteX73" fmla="*/ 475257 w 846732"/>
                  <a:gd name="connsiteY73" fmla="*/ 276300 h 788590"/>
                  <a:gd name="connsiteX74" fmla="*/ 475257 w 846732"/>
                  <a:gd name="connsiteY74" fmla="*/ 447750 h 788590"/>
                  <a:gd name="connsiteX75" fmla="*/ 732432 w 846732"/>
                  <a:gd name="connsiteY75" fmla="*/ 600150 h 788590"/>
                  <a:gd name="connsiteX76" fmla="*/ 713382 w 846732"/>
                  <a:gd name="connsiteY76" fmla="*/ 600150 h 788590"/>
                  <a:gd name="connsiteX77" fmla="*/ 713382 w 846732"/>
                  <a:gd name="connsiteY77" fmla="*/ 428700 h 788590"/>
                  <a:gd name="connsiteX78" fmla="*/ 732432 w 846732"/>
                  <a:gd name="connsiteY78" fmla="*/ 428700 h 788590"/>
                  <a:gd name="connsiteX79" fmla="*/ 732432 w 846732"/>
                  <a:gd name="connsiteY79" fmla="*/ 600150 h 788590"/>
                  <a:gd name="connsiteX0" fmla="*/ 770532 w 846732"/>
                  <a:gd name="connsiteY0" fmla="*/ 600150 h 788590"/>
                  <a:gd name="connsiteX1" fmla="*/ 770532 w 846732"/>
                  <a:gd name="connsiteY1" fmla="*/ 332497 h 788590"/>
                  <a:gd name="connsiteX2" fmla="*/ 790535 w 846732"/>
                  <a:gd name="connsiteY2" fmla="*/ 415365 h 788590"/>
                  <a:gd name="connsiteX3" fmla="*/ 808632 w 846732"/>
                  <a:gd name="connsiteY3" fmla="*/ 429652 h 788590"/>
                  <a:gd name="connsiteX4" fmla="*/ 827682 w 846732"/>
                  <a:gd name="connsiteY4" fmla="*/ 410602 h 788590"/>
                  <a:gd name="connsiteX5" fmla="*/ 826730 w 846732"/>
                  <a:gd name="connsiteY5" fmla="*/ 405840 h 788590"/>
                  <a:gd name="connsiteX6" fmla="*/ 800060 w 846732"/>
                  <a:gd name="connsiteY6" fmla="*/ 292492 h 788590"/>
                  <a:gd name="connsiteX7" fmla="*/ 794345 w 846732"/>
                  <a:gd name="connsiteY7" fmla="*/ 282015 h 788590"/>
                  <a:gd name="connsiteX8" fmla="*/ 754340 w 846732"/>
                  <a:gd name="connsiteY8" fmla="*/ 261060 h 788590"/>
                  <a:gd name="connsiteX9" fmla="*/ 722907 w 846732"/>
                  <a:gd name="connsiteY9" fmla="*/ 257250 h 788590"/>
                  <a:gd name="connsiteX10" fmla="*/ 691475 w 846732"/>
                  <a:gd name="connsiteY10" fmla="*/ 262012 h 788590"/>
                  <a:gd name="connsiteX11" fmla="*/ 651470 w 846732"/>
                  <a:gd name="connsiteY11" fmla="*/ 282967 h 788590"/>
                  <a:gd name="connsiteX12" fmla="*/ 645755 w 846732"/>
                  <a:gd name="connsiteY12" fmla="*/ 293445 h 788590"/>
                  <a:gd name="connsiteX13" fmla="*/ 619085 w 846732"/>
                  <a:gd name="connsiteY13" fmla="*/ 406792 h 788590"/>
                  <a:gd name="connsiteX14" fmla="*/ 618132 w 846732"/>
                  <a:gd name="connsiteY14" fmla="*/ 411555 h 788590"/>
                  <a:gd name="connsiteX15" fmla="*/ 637182 w 846732"/>
                  <a:gd name="connsiteY15" fmla="*/ 430605 h 788590"/>
                  <a:gd name="connsiteX16" fmla="*/ 655280 w 846732"/>
                  <a:gd name="connsiteY16" fmla="*/ 416317 h 788590"/>
                  <a:gd name="connsiteX17" fmla="*/ 675282 w 846732"/>
                  <a:gd name="connsiteY17" fmla="*/ 333450 h 788590"/>
                  <a:gd name="connsiteX18" fmla="*/ 675282 w 846732"/>
                  <a:gd name="connsiteY18" fmla="*/ 600150 h 788590"/>
                  <a:gd name="connsiteX19" fmla="*/ 599082 w 846732"/>
                  <a:gd name="connsiteY19" fmla="*/ 600150 h 788590"/>
                  <a:gd name="connsiteX20" fmla="*/ 599082 w 846732"/>
                  <a:gd name="connsiteY20" fmla="*/ 447750 h 788590"/>
                  <a:gd name="connsiteX21" fmla="*/ 513357 w 846732"/>
                  <a:gd name="connsiteY21" fmla="*/ 447750 h 788590"/>
                  <a:gd name="connsiteX22" fmla="*/ 513357 w 846732"/>
                  <a:gd name="connsiteY22" fmla="*/ 295350 h 788590"/>
                  <a:gd name="connsiteX23" fmla="*/ 513357 w 846732"/>
                  <a:gd name="connsiteY23" fmla="*/ 169620 h 788590"/>
                  <a:gd name="connsiteX24" fmla="*/ 596225 w 846732"/>
                  <a:gd name="connsiteY24" fmla="*/ 28650 h 788590"/>
                  <a:gd name="connsiteX25" fmla="*/ 589557 w 846732"/>
                  <a:gd name="connsiteY25" fmla="*/ 2932 h 788590"/>
                  <a:gd name="connsiteX26" fmla="*/ 563840 w 846732"/>
                  <a:gd name="connsiteY26" fmla="*/ 9600 h 788590"/>
                  <a:gd name="connsiteX27" fmla="*/ 503832 w 846732"/>
                  <a:gd name="connsiteY27" fmla="*/ 111517 h 788590"/>
                  <a:gd name="connsiteX28" fmla="*/ 497165 w 846732"/>
                  <a:gd name="connsiteY28" fmla="*/ 109612 h 788590"/>
                  <a:gd name="connsiteX29" fmla="*/ 465732 w 846732"/>
                  <a:gd name="connsiteY29" fmla="*/ 104850 h 788590"/>
                  <a:gd name="connsiteX30" fmla="*/ 465732 w 846732"/>
                  <a:gd name="connsiteY30" fmla="*/ 104850 h 788590"/>
                  <a:gd name="connsiteX31" fmla="*/ 434300 w 846732"/>
                  <a:gd name="connsiteY31" fmla="*/ 109612 h 788590"/>
                  <a:gd name="connsiteX32" fmla="*/ 427632 w 846732"/>
                  <a:gd name="connsiteY32" fmla="*/ 111517 h 788590"/>
                  <a:gd name="connsiteX33" fmla="*/ 367625 w 846732"/>
                  <a:gd name="connsiteY33" fmla="*/ 9600 h 788590"/>
                  <a:gd name="connsiteX34" fmla="*/ 341907 w 846732"/>
                  <a:gd name="connsiteY34" fmla="*/ 2932 h 788590"/>
                  <a:gd name="connsiteX35" fmla="*/ 335240 w 846732"/>
                  <a:gd name="connsiteY35" fmla="*/ 28650 h 788590"/>
                  <a:gd name="connsiteX36" fmla="*/ 418107 w 846732"/>
                  <a:gd name="connsiteY36" fmla="*/ 169620 h 788590"/>
                  <a:gd name="connsiteX37" fmla="*/ 418107 w 846732"/>
                  <a:gd name="connsiteY37" fmla="*/ 295350 h 788590"/>
                  <a:gd name="connsiteX38" fmla="*/ 418107 w 846732"/>
                  <a:gd name="connsiteY38" fmla="*/ 447750 h 788590"/>
                  <a:gd name="connsiteX39" fmla="*/ 332382 w 846732"/>
                  <a:gd name="connsiteY39" fmla="*/ 447750 h 788590"/>
                  <a:gd name="connsiteX40" fmla="*/ 332382 w 846732"/>
                  <a:gd name="connsiteY40" fmla="*/ 523950 h 788590"/>
                  <a:gd name="connsiteX41" fmla="*/ 265707 w 846732"/>
                  <a:gd name="connsiteY41" fmla="*/ 523950 h 788590"/>
                  <a:gd name="connsiteX42" fmla="*/ 265707 w 846732"/>
                  <a:gd name="connsiteY42" fmla="*/ 256297 h 788590"/>
                  <a:gd name="connsiteX43" fmla="*/ 285710 w 846732"/>
                  <a:gd name="connsiteY43" fmla="*/ 339165 h 788590"/>
                  <a:gd name="connsiteX44" fmla="*/ 303807 w 846732"/>
                  <a:gd name="connsiteY44" fmla="*/ 353452 h 788590"/>
                  <a:gd name="connsiteX45" fmla="*/ 322857 w 846732"/>
                  <a:gd name="connsiteY45" fmla="*/ 334402 h 788590"/>
                  <a:gd name="connsiteX46" fmla="*/ 321905 w 846732"/>
                  <a:gd name="connsiteY46" fmla="*/ 329640 h 788590"/>
                  <a:gd name="connsiteX47" fmla="*/ 295235 w 846732"/>
                  <a:gd name="connsiteY47" fmla="*/ 216292 h 788590"/>
                  <a:gd name="connsiteX48" fmla="*/ 289520 w 846732"/>
                  <a:gd name="connsiteY48" fmla="*/ 205815 h 788590"/>
                  <a:gd name="connsiteX49" fmla="*/ 249515 w 846732"/>
                  <a:gd name="connsiteY49" fmla="*/ 184860 h 788590"/>
                  <a:gd name="connsiteX50" fmla="*/ 218082 w 846732"/>
                  <a:gd name="connsiteY50" fmla="*/ 181050 h 788590"/>
                  <a:gd name="connsiteX51" fmla="*/ 186650 w 846732"/>
                  <a:gd name="connsiteY51" fmla="*/ 185812 h 788590"/>
                  <a:gd name="connsiteX52" fmla="*/ 146645 w 846732"/>
                  <a:gd name="connsiteY52" fmla="*/ 206767 h 788590"/>
                  <a:gd name="connsiteX53" fmla="*/ 140929 w 846732"/>
                  <a:gd name="connsiteY53" fmla="*/ 217245 h 788590"/>
                  <a:gd name="connsiteX54" fmla="*/ 114260 w 846732"/>
                  <a:gd name="connsiteY54" fmla="*/ 330592 h 788590"/>
                  <a:gd name="connsiteX55" fmla="*/ 113307 w 846732"/>
                  <a:gd name="connsiteY55" fmla="*/ 335355 h 788590"/>
                  <a:gd name="connsiteX56" fmla="*/ 132357 w 846732"/>
                  <a:gd name="connsiteY56" fmla="*/ 354405 h 788590"/>
                  <a:gd name="connsiteX57" fmla="*/ 150455 w 846732"/>
                  <a:gd name="connsiteY57" fmla="*/ 340117 h 788590"/>
                  <a:gd name="connsiteX58" fmla="*/ 170457 w 846732"/>
                  <a:gd name="connsiteY58" fmla="*/ 257250 h 788590"/>
                  <a:gd name="connsiteX59" fmla="*/ 170457 w 846732"/>
                  <a:gd name="connsiteY59" fmla="*/ 523950 h 788590"/>
                  <a:gd name="connsiteX60" fmla="*/ 0 w 846732"/>
                  <a:gd name="connsiteY60" fmla="*/ 531011 h 788590"/>
                  <a:gd name="connsiteX61" fmla="*/ 190647 w 846732"/>
                  <a:gd name="connsiteY61" fmla="*/ 749755 h 788590"/>
                  <a:gd name="connsiteX62" fmla="*/ 638432 w 846732"/>
                  <a:gd name="connsiteY62" fmla="*/ 788590 h 788590"/>
                  <a:gd name="connsiteX63" fmla="*/ 846732 w 846732"/>
                  <a:gd name="connsiteY63" fmla="*/ 600150 h 788590"/>
                  <a:gd name="connsiteX64" fmla="*/ 770532 w 846732"/>
                  <a:gd name="connsiteY64" fmla="*/ 600150 h 788590"/>
                  <a:gd name="connsiteX65" fmla="*/ 227607 w 846732"/>
                  <a:gd name="connsiteY65" fmla="*/ 523950 h 788590"/>
                  <a:gd name="connsiteX66" fmla="*/ 208557 w 846732"/>
                  <a:gd name="connsiteY66" fmla="*/ 523950 h 788590"/>
                  <a:gd name="connsiteX67" fmla="*/ 208557 w 846732"/>
                  <a:gd name="connsiteY67" fmla="*/ 352500 h 788590"/>
                  <a:gd name="connsiteX68" fmla="*/ 227607 w 846732"/>
                  <a:gd name="connsiteY68" fmla="*/ 352500 h 788590"/>
                  <a:gd name="connsiteX69" fmla="*/ 227607 w 846732"/>
                  <a:gd name="connsiteY69" fmla="*/ 523950 h 788590"/>
                  <a:gd name="connsiteX70" fmla="*/ 475257 w 846732"/>
                  <a:gd name="connsiteY70" fmla="*/ 447750 h 788590"/>
                  <a:gd name="connsiteX71" fmla="*/ 456207 w 846732"/>
                  <a:gd name="connsiteY71" fmla="*/ 447750 h 788590"/>
                  <a:gd name="connsiteX72" fmla="*/ 456207 w 846732"/>
                  <a:gd name="connsiteY72" fmla="*/ 276300 h 788590"/>
                  <a:gd name="connsiteX73" fmla="*/ 475257 w 846732"/>
                  <a:gd name="connsiteY73" fmla="*/ 276300 h 788590"/>
                  <a:gd name="connsiteX74" fmla="*/ 475257 w 846732"/>
                  <a:gd name="connsiteY74" fmla="*/ 447750 h 788590"/>
                  <a:gd name="connsiteX75" fmla="*/ 732432 w 846732"/>
                  <a:gd name="connsiteY75" fmla="*/ 600150 h 788590"/>
                  <a:gd name="connsiteX76" fmla="*/ 713382 w 846732"/>
                  <a:gd name="connsiteY76" fmla="*/ 600150 h 788590"/>
                  <a:gd name="connsiteX77" fmla="*/ 713382 w 846732"/>
                  <a:gd name="connsiteY77" fmla="*/ 428700 h 788590"/>
                  <a:gd name="connsiteX78" fmla="*/ 732432 w 846732"/>
                  <a:gd name="connsiteY78" fmla="*/ 428700 h 788590"/>
                  <a:gd name="connsiteX79" fmla="*/ 732432 w 846732"/>
                  <a:gd name="connsiteY79" fmla="*/ 600150 h 788590"/>
                  <a:gd name="connsiteX0" fmla="*/ 770532 w 846732"/>
                  <a:gd name="connsiteY0" fmla="*/ 600150 h 791779"/>
                  <a:gd name="connsiteX1" fmla="*/ 770532 w 846732"/>
                  <a:gd name="connsiteY1" fmla="*/ 332497 h 791779"/>
                  <a:gd name="connsiteX2" fmla="*/ 790535 w 846732"/>
                  <a:gd name="connsiteY2" fmla="*/ 415365 h 791779"/>
                  <a:gd name="connsiteX3" fmla="*/ 808632 w 846732"/>
                  <a:gd name="connsiteY3" fmla="*/ 429652 h 791779"/>
                  <a:gd name="connsiteX4" fmla="*/ 827682 w 846732"/>
                  <a:gd name="connsiteY4" fmla="*/ 410602 h 791779"/>
                  <a:gd name="connsiteX5" fmla="*/ 826730 w 846732"/>
                  <a:gd name="connsiteY5" fmla="*/ 405840 h 791779"/>
                  <a:gd name="connsiteX6" fmla="*/ 800060 w 846732"/>
                  <a:gd name="connsiteY6" fmla="*/ 292492 h 791779"/>
                  <a:gd name="connsiteX7" fmla="*/ 794345 w 846732"/>
                  <a:gd name="connsiteY7" fmla="*/ 282015 h 791779"/>
                  <a:gd name="connsiteX8" fmla="*/ 754340 w 846732"/>
                  <a:gd name="connsiteY8" fmla="*/ 261060 h 791779"/>
                  <a:gd name="connsiteX9" fmla="*/ 722907 w 846732"/>
                  <a:gd name="connsiteY9" fmla="*/ 257250 h 791779"/>
                  <a:gd name="connsiteX10" fmla="*/ 691475 w 846732"/>
                  <a:gd name="connsiteY10" fmla="*/ 262012 h 791779"/>
                  <a:gd name="connsiteX11" fmla="*/ 651470 w 846732"/>
                  <a:gd name="connsiteY11" fmla="*/ 282967 h 791779"/>
                  <a:gd name="connsiteX12" fmla="*/ 645755 w 846732"/>
                  <a:gd name="connsiteY12" fmla="*/ 293445 h 791779"/>
                  <a:gd name="connsiteX13" fmla="*/ 619085 w 846732"/>
                  <a:gd name="connsiteY13" fmla="*/ 406792 h 791779"/>
                  <a:gd name="connsiteX14" fmla="*/ 618132 w 846732"/>
                  <a:gd name="connsiteY14" fmla="*/ 411555 h 791779"/>
                  <a:gd name="connsiteX15" fmla="*/ 637182 w 846732"/>
                  <a:gd name="connsiteY15" fmla="*/ 430605 h 791779"/>
                  <a:gd name="connsiteX16" fmla="*/ 655280 w 846732"/>
                  <a:gd name="connsiteY16" fmla="*/ 416317 h 791779"/>
                  <a:gd name="connsiteX17" fmla="*/ 675282 w 846732"/>
                  <a:gd name="connsiteY17" fmla="*/ 333450 h 791779"/>
                  <a:gd name="connsiteX18" fmla="*/ 675282 w 846732"/>
                  <a:gd name="connsiteY18" fmla="*/ 600150 h 791779"/>
                  <a:gd name="connsiteX19" fmla="*/ 599082 w 846732"/>
                  <a:gd name="connsiteY19" fmla="*/ 600150 h 791779"/>
                  <a:gd name="connsiteX20" fmla="*/ 599082 w 846732"/>
                  <a:gd name="connsiteY20" fmla="*/ 447750 h 791779"/>
                  <a:gd name="connsiteX21" fmla="*/ 513357 w 846732"/>
                  <a:gd name="connsiteY21" fmla="*/ 447750 h 791779"/>
                  <a:gd name="connsiteX22" fmla="*/ 513357 w 846732"/>
                  <a:gd name="connsiteY22" fmla="*/ 295350 h 791779"/>
                  <a:gd name="connsiteX23" fmla="*/ 513357 w 846732"/>
                  <a:gd name="connsiteY23" fmla="*/ 169620 h 791779"/>
                  <a:gd name="connsiteX24" fmla="*/ 596225 w 846732"/>
                  <a:gd name="connsiteY24" fmla="*/ 28650 h 791779"/>
                  <a:gd name="connsiteX25" fmla="*/ 589557 w 846732"/>
                  <a:gd name="connsiteY25" fmla="*/ 2932 h 791779"/>
                  <a:gd name="connsiteX26" fmla="*/ 563840 w 846732"/>
                  <a:gd name="connsiteY26" fmla="*/ 9600 h 791779"/>
                  <a:gd name="connsiteX27" fmla="*/ 503832 w 846732"/>
                  <a:gd name="connsiteY27" fmla="*/ 111517 h 791779"/>
                  <a:gd name="connsiteX28" fmla="*/ 497165 w 846732"/>
                  <a:gd name="connsiteY28" fmla="*/ 109612 h 791779"/>
                  <a:gd name="connsiteX29" fmla="*/ 465732 w 846732"/>
                  <a:gd name="connsiteY29" fmla="*/ 104850 h 791779"/>
                  <a:gd name="connsiteX30" fmla="*/ 465732 w 846732"/>
                  <a:gd name="connsiteY30" fmla="*/ 104850 h 791779"/>
                  <a:gd name="connsiteX31" fmla="*/ 434300 w 846732"/>
                  <a:gd name="connsiteY31" fmla="*/ 109612 h 791779"/>
                  <a:gd name="connsiteX32" fmla="*/ 427632 w 846732"/>
                  <a:gd name="connsiteY32" fmla="*/ 111517 h 791779"/>
                  <a:gd name="connsiteX33" fmla="*/ 367625 w 846732"/>
                  <a:gd name="connsiteY33" fmla="*/ 9600 h 791779"/>
                  <a:gd name="connsiteX34" fmla="*/ 341907 w 846732"/>
                  <a:gd name="connsiteY34" fmla="*/ 2932 h 791779"/>
                  <a:gd name="connsiteX35" fmla="*/ 335240 w 846732"/>
                  <a:gd name="connsiteY35" fmla="*/ 28650 h 791779"/>
                  <a:gd name="connsiteX36" fmla="*/ 418107 w 846732"/>
                  <a:gd name="connsiteY36" fmla="*/ 169620 h 791779"/>
                  <a:gd name="connsiteX37" fmla="*/ 418107 w 846732"/>
                  <a:gd name="connsiteY37" fmla="*/ 295350 h 791779"/>
                  <a:gd name="connsiteX38" fmla="*/ 418107 w 846732"/>
                  <a:gd name="connsiteY38" fmla="*/ 447750 h 791779"/>
                  <a:gd name="connsiteX39" fmla="*/ 332382 w 846732"/>
                  <a:gd name="connsiteY39" fmla="*/ 447750 h 791779"/>
                  <a:gd name="connsiteX40" fmla="*/ 332382 w 846732"/>
                  <a:gd name="connsiteY40" fmla="*/ 523950 h 791779"/>
                  <a:gd name="connsiteX41" fmla="*/ 265707 w 846732"/>
                  <a:gd name="connsiteY41" fmla="*/ 523950 h 791779"/>
                  <a:gd name="connsiteX42" fmla="*/ 265707 w 846732"/>
                  <a:gd name="connsiteY42" fmla="*/ 256297 h 791779"/>
                  <a:gd name="connsiteX43" fmla="*/ 285710 w 846732"/>
                  <a:gd name="connsiteY43" fmla="*/ 339165 h 791779"/>
                  <a:gd name="connsiteX44" fmla="*/ 303807 w 846732"/>
                  <a:gd name="connsiteY44" fmla="*/ 353452 h 791779"/>
                  <a:gd name="connsiteX45" fmla="*/ 322857 w 846732"/>
                  <a:gd name="connsiteY45" fmla="*/ 334402 h 791779"/>
                  <a:gd name="connsiteX46" fmla="*/ 321905 w 846732"/>
                  <a:gd name="connsiteY46" fmla="*/ 329640 h 791779"/>
                  <a:gd name="connsiteX47" fmla="*/ 295235 w 846732"/>
                  <a:gd name="connsiteY47" fmla="*/ 216292 h 791779"/>
                  <a:gd name="connsiteX48" fmla="*/ 289520 w 846732"/>
                  <a:gd name="connsiteY48" fmla="*/ 205815 h 791779"/>
                  <a:gd name="connsiteX49" fmla="*/ 249515 w 846732"/>
                  <a:gd name="connsiteY49" fmla="*/ 184860 h 791779"/>
                  <a:gd name="connsiteX50" fmla="*/ 218082 w 846732"/>
                  <a:gd name="connsiteY50" fmla="*/ 181050 h 791779"/>
                  <a:gd name="connsiteX51" fmla="*/ 186650 w 846732"/>
                  <a:gd name="connsiteY51" fmla="*/ 185812 h 791779"/>
                  <a:gd name="connsiteX52" fmla="*/ 146645 w 846732"/>
                  <a:gd name="connsiteY52" fmla="*/ 206767 h 791779"/>
                  <a:gd name="connsiteX53" fmla="*/ 140929 w 846732"/>
                  <a:gd name="connsiteY53" fmla="*/ 217245 h 791779"/>
                  <a:gd name="connsiteX54" fmla="*/ 114260 w 846732"/>
                  <a:gd name="connsiteY54" fmla="*/ 330592 h 791779"/>
                  <a:gd name="connsiteX55" fmla="*/ 113307 w 846732"/>
                  <a:gd name="connsiteY55" fmla="*/ 335355 h 791779"/>
                  <a:gd name="connsiteX56" fmla="*/ 132357 w 846732"/>
                  <a:gd name="connsiteY56" fmla="*/ 354405 h 791779"/>
                  <a:gd name="connsiteX57" fmla="*/ 150455 w 846732"/>
                  <a:gd name="connsiteY57" fmla="*/ 340117 h 791779"/>
                  <a:gd name="connsiteX58" fmla="*/ 170457 w 846732"/>
                  <a:gd name="connsiteY58" fmla="*/ 257250 h 791779"/>
                  <a:gd name="connsiteX59" fmla="*/ 170457 w 846732"/>
                  <a:gd name="connsiteY59" fmla="*/ 523950 h 791779"/>
                  <a:gd name="connsiteX60" fmla="*/ 0 w 846732"/>
                  <a:gd name="connsiteY60" fmla="*/ 531011 h 791779"/>
                  <a:gd name="connsiteX61" fmla="*/ 190647 w 846732"/>
                  <a:gd name="connsiteY61" fmla="*/ 749755 h 791779"/>
                  <a:gd name="connsiteX62" fmla="*/ 638432 w 846732"/>
                  <a:gd name="connsiteY62" fmla="*/ 788590 h 791779"/>
                  <a:gd name="connsiteX63" fmla="*/ 846732 w 846732"/>
                  <a:gd name="connsiteY63" fmla="*/ 600150 h 791779"/>
                  <a:gd name="connsiteX64" fmla="*/ 770532 w 846732"/>
                  <a:gd name="connsiteY64" fmla="*/ 600150 h 791779"/>
                  <a:gd name="connsiteX65" fmla="*/ 227607 w 846732"/>
                  <a:gd name="connsiteY65" fmla="*/ 523950 h 791779"/>
                  <a:gd name="connsiteX66" fmla="*/ 208557 w 846732"/>
                  <a:gd name="connsiteY66" fmla="*/ 523950 h 791779"/>
                  <a:gd name="connsiteX67" fmla="*/ 208557 w 846732"/>
                  <a:gd name="connsiteY67" fmla="*/ 352500 h 791779"/>
                  <a:gd name="connsiteX68" fmla="*/ 227607 w 846732"/>
                  <a:gd name="connsiteY68" fmla="*/ 352500 h 791779"/>
                  <a:gd name="connsiteX69" fmla="*/ 227607 w 846732"/>
                  <a:gd name="connsiteY69" fmla="*/ 523950 h 791779"/>
                  <a:gd name="connsiteX70" fmla="*/ 475257 w 846732"/>
                  <a:gd name="connsiteY70" fmla="*/ 447750 h 791779"/>
                  <a:gd name="connsiteX71" fmla="*/ 456207 w 846732"/>
                  <a:gd name="connsiteY71" fmla="*/ 447750 h 791779"/>
                  <a:gd name="connsiteX72" fmla="*/ 456207 w 846732"/>
                  <a:gd name="connsiteY72" fmla="*/ 276300 h 791779"/>
                  <a:gd name="connsiteX73" fmla="*/ 475257 w 846732"/>
                  <a:gd name="connsiteY73" fmla="*/ 276300 h 791779"/>
                  <a:gd name="connsiteX74" fmla="*/ 475257 w 846732"/>
                  <a:gd name="connsiteY74" fmla="*/ 447750 h 791779"/>
                  <a:gd name="connsiteX75" fmla="*/ 732432 w 846732"/>
                  <a:gd name="connsiteY75" fmla="*/ 600150 h 791779"/>
                  <a:gd name="connsiteX76" fmla="*/ 713382 w 846732"/>
                  <a:gd name="connsiteY76" fmla="*/ 600150 h 791779"/>
                  <a:gd name="connsiteX77" fmla="*/ 713382 w 846732"/>
                  <a:gd name="connsiteY77" fmla="*/ 428700 h 791779"/>
                  <a:gd name="connsiteX78" fmla="*/ 732432 w 846732"/>
                  <a:gd name="connsiteY78" fmla="*/ 428700 h 791779"/>
                  <a:gd name="connsiteX79" fmla="*/ 732432 w 846732"/>
                  <a:gd name="connsiteY79" fmla="*/ 600150 h 791779"/>
                  <a:gd name="connsiteX0" fmla="*/ 770532 w 846732"/>
                  <a:gd name="connsiteY0" fmla="*/ 600150 h 804185"/>
                  <a:gd name="connsiteX1" fmla="*/ 770532 w 846732"/>
                  <a:gd name="connsiteY1" fmla="*/ 332497 h 804185"/>
                  <a:gd name="connsiteX2" fmla="*/ 790535 w 846732"/>
                  <a:gd name="connsiteY2" fmla="*/ 415365 h 804185"/>
                  <a:gd name="connsiteX3" fmla="*/ 808632 w 846732"/>
                  <a:gd name="connsiteY3" fmla="*/ 429652 h 804185"/>
                  <a:gd name="connsiteX4" fmla="*/ 827682 w 846732"/>
                  <a:gd name="connsiteY4" fmla="*/ 410602 h 804185"/>
                  <a:gd name="connsiteX5" fmla="*/ 826730 w 846732"/>
                  <a:gd name="connsiteY5" fmla="*/ 405840 h 804185"/>
                  <a:gd name="connsiteX6" fmla="*/ 800060 w 846732"/>
                  <a:gd name="connsiteY6" fmla="*/ 292492 h 804185"/>
                  <a:gd name="connsiteX7" fmla="*/ 794345 w 846732"/>
                  <a:gd name="connsiteY7" fmla="*/ 282015 h 804185"/>
                  <a:gd name="connsiteX8" fmla="*/ 754340 w 846732"/>
                  <a:gd name="connsiteY8" fmla="*/ 261060 h 804185"/>
                  <a:gd name="connsiteX9" fmla="*/ 722907 w 846732"/>
                  <a:gd name="connsiteY9" fmla="*/ 257250 h 804185"/>
                  <a:gd name="connsiteX10" fmla="*/ 691475 w 846732"/>
                  <a:gd name="connsiteY10" fmla="*/ 262012 h 804185"/>
                  <a:gd name="connsiteX11" fmla="*/ 651470 w 846732"/>
                  <a:gd name="connsiteY11" fmla="*/ 282967 h 804185"/>
                  <a:gd name="connsiteX12" fmla="*/ 645755 w 846732"/>
                  <a:gd name="connsiteY12" fmla="*/ 293445 h 804185"/>
                  <a:gd name="connsiteX13" fmla="*/ 619085 w 846732"/>
                  <a:gd name="connsiteY13" fmla="*/ 406792 h 804185"/>
                  <a:gd name="connsiteX14" fmla="*/ 618132 w 846732"/>
                  <a:gd name="connsiteY14" fmla="*/ 411555 h 804185"/>
                  <a:gd name="connsiteX15" fmla="*/ 637182 w 846732"/>
                  <a:gd name="connsiteY15" fmla="*/ 430605 h 804185"/>
                  <a:gd name="connsiteX16" fmla="*/ 655280 w 846732"/>
                  <a:gd name="connsiteY16" fmla="*/ 416317 h 804185"/>
                  <a:gd name="connsiteX17" fmla="*/ 675282 w 846732"/>
                  <a:gd name="connsiteY17" fmla="*/ 333450 h 804185"/>
                  <a:gd name="connsiteX18" fmla="*/ 675282 w 846732"/>
                  <a:gd name="connsiteY18" fmla="*/ 600150 h 804185"/>
                  <a:gd name="connsiteX19" fmla="*/ 599082 w 846732"/>
                  <a:gd name="connsiteY19" fmla="*/ 600150 h 804185"/>
                  <a:gd name="connsiteX20" fmla="*/ 599082 w 846732"/>
                  <a:gd name="connsiteY20" fmla="*/ 447750 h 804185"/>
                  <a:gd name="connsiteX21" fmla="*/ 513357 w 846732"/>
                  <a:gd name="connsiteY21" fmla="*/ 447750 h 804185"/>
                  <a:gd name="connsiteX22" fmla="*/ 513357 w 846732"/>
                  <a:gd name="connsiteY22" fmla="*/ 295350 h 804185"/>
                  <a:gd name="connsiteX23" fmla="*/ 513357 w 846732"/>
                  <a:gd name="connsiteY23" fmla="*/ 169620 h 804185"/>
                  <a:gd name="connsiteX24" fmla="*/ 596225 w 846732"/>
                  <a:gd name="connsiteY24" fmla="*/ 28650 h 804185"/>
                  <a:gd name="connsiteX25" fmla="*/ 589557 w 846732"/>
                  <a:gd name="connsiteY25" fmla="*/ 2932 h 804185"/>
                  <a:gd name="connsiteX26" fmla="*/ 563840 w 846732"/>
                  <a:gd name="connsiteY26" fmla="*/ 9600 h 804185"/>
                  <a:gd name="connsiteX27" fmla="*/ 503832 w 846732"/>
                  <a:gd name="connsiteY27" fmla="*/ 111517 h 804185"/>
                  <a:gd name="connsiteX28" fmla="*/ 497165 w 846732"/>
                  <a:gd name="connsiteY28" fmla="*/ 109612 h 804185"/>
                  <a:gd name="connsiteX29" fmla="*/ 465732 w 846732"/>
                  <a:gd name="connsiteY29" fmla="*/ 104850 h 804185"/>
                  <a:gd name="connsiteX30" fmla="*/ 465732 w 846732"/>
                  <a:gd name="connsiteY30" fmla="*/ 104850 h 804185"/>
                  <a:gd name="connsiteX31" fmla="*/ 434300 w 846732"/>
                  <a:gd name="connsiteY31" fmla="*/ 109612 h 804185"/>
                  <a:gd name="connsiteX32" fmla="*/ 427632 w 846732"/>
                  <a:gd name="connsiteY32" fmla="*/ 111517 h 804185"/>
                  <a:gd name="connsiteX33" fmla="*/ 367625 w 846732"/>
                  <a:gd name="connsiteY33" fmla="*/ 9600 h 804185"/>
                  <a:gd name="connsiteX34" fmla="*/ 341907 w 846732"/>
                  <a:gd name="connsiteY34" fmla="*/ 2932 h 804185"/>
                  <a:gd name="connsiteX35" fmla="*/ 335240 w 846732"/>
                  <a:gd name="connsiteY35" fmla="*/ 28650 h 804185"/>
                  <a:gd name="connsiteX36" fmla="*/ 418107 w 846732"/>
                  <a:gd name="connsiteY36" fmla="*/ 169620 h 804185"/>
                  <a:gd name="connsiteX37" fmla="*/ 418107 w 846732"/>
                  <a:gd name="connsiteY37" fmla="*/ 295350 h 804185"/>
                  <a:gd name="connsiteX38" fmla="*/ 418107 w 846732"/>
                  <a:gd name="connsiteY38" fmla="*/ 447750 h 804185"/>
                  <a:gd name="connsiteX39" fmla="*/ 332382 w 846732"/>
                  <a:gd name="connsiteY39" fmla="*/ 447750 h 804185"/>
                  <a:gd name="connsiteX40" fmla="*/ 332382 w 846732"/>
                  <a:gd name="connsiteY40" fmla="*/ 523950 h 804185"/>
                  <a:gd name="connsiteX41" fmla="*/ 265707 w 846732"/>
                  <a:gd name="connsiteY41" fmla="*/ 523950 h 804185"/>
                  <a:gd name="connsiteX42" fmla="*/ 265707 w 846732"/>
                  <a:gd name="connsiteY42" fmla="*/ 256297 h 804185"/>
                  <a:gd name="connsiteX43" fmla="*/ 285710 w 846732"/>
                  <a:gd name="connsiteY43" fmla="*/ 339165 h 804185"/>
                  <a:gd name="connsiteX44" fmla="*/ 303807 w 846732"/>
                  <a:gd name="connsiteY44" fmla="*/ 353452 h 804185"/>
                  <a:gd name="connsiteX45" fmla="*/ 322857 w 846732"/>
                  <a:gd name="connsiteY45" fmla="*/ 334402 h 804185"/>
                  <a:gd name="connsiteX46" fmla="*/ 321905 w 846732"/>
                  <a:gd name="connsiteY46" fmla="*/ 329640 h 804185"/>
                  <a:gd name="connsiteX47" fmla="*/ 295235 w 846732"/>
                  <a:gd name="connsiteY47" fmla="*/ 216292 h 804185"/>
                  <a:gd name="connsiteX48" fmla="*/ 289520 w 846732"/>
                  <a:gd name="connsiteY48" fmla="*/ 205815 h 804185"/>
                  <a:gd name="connsiteX49" fmla="*/ 249515 w 846732"/>
                  <a:gd name="connsiteY49" fmla="*/ 184860 h 804185"/>
                  <a:gd name="connsiteX50" fmla="*/ 218082 w 846732"/>
                  <a:gd name="connsiteY50" fmla="*/ 181050 h 804185"/>
                  <a:gd name="connsiteX51" fmla="*/ 186650 w 846732"/>
                  <a:gd name="connsiteY51" fmla="*/ 185812 h 804185"/>
                  <a:gd name="connsiteX52" fmla="*/ 146645 w 846732"/>
                  <a:gd name="connsiteY52" fmla="*/ 206767 h 804185"/>
                  <a:gd name="connsiteX53" fmla="*/ 140929 w 846732"/>
                  <a:gd name="connsiteY53" fmla="*/ 217245 h 804185"/>
                  <a:gd name="connsiteX54" fmla="*/ 114260 w 846732"/>
                  <a:gd name="connsiteY54" fmla="*/ 330592 h 804185"/>
                  <a:gd name="connsiteX55" fmla="*/ 113307 w 846732"/>
                  <a:gd name="connsiteY55" fmla="*/ 335355 h 804185"/>
                  <a:gd name="connsiteX56" fmla="*/ 132357 w 846732"/>
                  <a:gd name="connsiteY56" fmla="*/ 354405 h 804185"/>
                  <a:gd name="connsiteX57" fmla="*/ 150455 w 846732"/>
                  <a:gd name="connsiteY57" fmla="*/ 340117 h 804185"/>
                  <a:gd name="connsiteX58" fmla="*/ 170457 w 846732"/>
                  <a:gd name="connsiteY58" fmla="*/ 257250 h 804185"/>
                  <a:gd name="connsiteX59" fmla="*/ 170457 w 846732"/>
                  <a:gd name="connsiteY59" fmla="*/ 523950 h 804185"/>
                  <a:gd name="connsiteX60" fmla="*/ 0 w 846732"/>
                  <a:gd name="connsiteY60" fmla="*/ 531011 h 804185"/>
                  <a:gd name="connsiteX61" fmla="*/ 190647 w 846732"/>
                  <a:gd name="connsiteY61" fmla="*/ 749755 h 804185"/>
                  <a:gd name="connsiteX62" fmla="*/ 638432 w 846732"/>
                  <a:gd name="connsiteY62" fmla="*/ 788590 h 804185"/>
                  <a:gd name="connsiteX63" fmla="*/ 846732 w 846732"/>
                  <a:gd name="connsiteY63" fmla="*/ 600150 h 804185"/>
                  <a:gd name="connsiteX64" fmla="*/ 770532 w 846732"/>
                  <a:gd name="connsiteY64" fmla="*/ 600150 h 804185"/>
                  <a:gd name="connsiteX65" fmla="*/ 227607 w 846732"/>
                  <a:gd name="connsiteY65" fmla="*/ 523950 h 804185"/>
                  <a:gd name="connsiteX66" fmla="*/ 208557 w 846732"/>
                  <a:gd name="connsiteY66" fmla="*/ 523950 h 804185"/>
                  <a:gd name="connsiteX67" fmla="*/ 208557 w 846732"/>
                  <a:gd name="connsiteY67" fmla="*/ 352500 h 804185"/>
                  <a:gd name="connsiteX68" fmla="*/ 227607 w 846732"/>
                  <a:gd name="connsiteY68" fmla="*/ 352500 h 804185"/>
                  <a:gd name="connsiteX69" fmla="*/ 227607 w 846732"/>
                  <a:gd name="connsiteY69" fmla="*/ 523950 h 804185"/>
                  <a:gd name="connsiteX70" fmla="*/ 475257 w 846732"/>
                  <a:gd name="connsiteY70" fmla="*/ 447750 h 804185"/>
                  <a:gd name="connsiteX71" fmla="*/ 456207 w 846732"/>
                  <a:gd name="connsiteY71" fmla="*/ 447750 h 804185"/>
                  <a:gd name="connsiteX72" fmla="*/ 456207 w 846732"/>
                  <a:gd name="connsiteY72" fmla="*/ 276300 h 804185"/>
                  <a:gd name="connsiteX73" fmla="*/ 475257 w 846732"/>
                  <a:gd name="connsiteY73" fmla="*/ 276300 h 804185"/>
                  <a:gd name="connsiteX74" fmla="*/ 475257 w 846732"/>
                  <a:gd name="connsiteY74" fmla="*/ 447750 h 804185"/>
                  <a:gd name="connsiteX75" fmla="*/ 732432 w 846732"/>
                  <a:gd name="connsiteY75" fmla="*/ 600150 h 804185"/>
                  <a:gd name="connsiteX76" fmla="*/ 713382 w 846732"/>
                  <a:gd name="connsiteY76" fmla="*/ 600150 h 804185"/>
                  <a:gd name="connsiteX77" fmla="*/ 713382 w 846732"/>
                  <a:gd name="connsiteY77" fmla="*/ 428700 h 804185"/>
                  <a:gd name="connsiteX78" fmla="*/ 732432 w 846732"/>
                  <a:gd name="connsiteY78" fmla="*/ 428700 h 804185"/>
                  <a:gd name="connsiteX79" fmla="*/ 732432 w 846732"/>
                  <a:gd name="connsiteY79" fmla="*/ 600150 h 804185"/>
                  <a:gd name="connsiteX0" fmla="*/ 770532 w 846732"/>
                  <a:gd name="connsiteY0" fmla="*/ 600150 h 804185"/>
                  <a:gd name="connsiteX1" fmla="*/ 770532 w 846732"/>
                  <a:gd name="connsiteY1" fmla="*/ 332497 h 804185"/>
                  <a:gd name="connsiteX2" fmla="*/ 790535 w 846732"/>
                  <a:gd name="connsiteY2" fmla="*/ 415365 h 804185"/>
                  <a:gd name="connsiteX3" fmla="*/ 808632 w 846732"/>
                  <a:gd name="connsiteY3" fmla="*/ 429652 h 804185"/>
                  <a:gd name="connsiteX4" fmla="*/ 827682 w 846732"/>
                  <a:gd name="connsiteY4" fmla="*/ 410602 h 804185"/>
                  <a:gd name="connsiteX5" fmla="*/ 826730 w 846732"/>
                  <a:gd name="connsiteY5" fmla="*/ 405840 h 804185"/>
                  <a:gd name="connsiteX6" fmla="*/ 800060 w 846732"/>
                  <a:gd name="connsiteY6" fmla="*/ 292492 h 804185"/>
                  <a:gd name="connsiteX7" fmla="*/ 794345 w 846732"/>
                  <a:gd name="connsiteY7" fmla="*/ 282015 h 804185"/>
                  <a:gd name="connsiteX8" fmla="*/ 754340 w 846732"/>
                  <a:gd name="connsiteY8" fmla="*/ 261060 h 804185"/>
                  <a:gd name="connsiteX9" fmla="*/ 722907 w 846732"/>
                  <a:gd name="connsiteY9" fmla="*/ 257250 h 804185"/>
                  <a:gd name="connsiteX10" fmla="*/ 691475 w 846732"/>
                  <a:gd name="connsiteY10" fmla="*/ 262012 h 804185"/>
                  <a:gd name="connsiteX11" fmla="*/ 651470 w 846732"/>
                  <a:gd name="connsiteY11" fmla="*/ 282967 h 804185"/>
                  <a:gd name="connsiteX12" fmla="*/ 645755 w 846732"/>
                  <a:gd name="connsiteY12" fmla="*/ 293445 h 804185"/>
                  <a:gd name="connsiteX13" fmla="*/ 619085 w 846732"/>
                  <a:gd name="connsiteY13" fmla="*/ 406792 h 804185"/>
                  <a:gd name="connsiteX14" fmla="*/ 618132 w 846732"/>
                  <a:gd name="connsiteY14" fmla="*/ 411555 h 804185"/>
                  <a:gd name="connsiteX15" fmla="*/ 637182 w 846732"/>
                  <a:gd name="connsiteY15" fmla="*/ 430605 h 804185"/>
                  <a:gd name="connsiteX16" fmla="*/ 655280 w 846732"/>
                  <a:gd name="connsiteY16" fmla="*/ 416317 h 804185"/>
                  <a:gd name="connsiteX17" fmla="*/ 675282 w 846732"/>
                  <a:gd name="connsiteY17" fmla="*/ 333450 h 804185"/>
                  <a:gd name="connsiteX18" fmla="*/ 675282 w 846732"/>
                  <a:gd name="connsiteY18" fmla="*/ 600150 h 804185"/>
                  <a:gd name="connsiteX19" fmla="*/ 599082 w 846732"/>
                  <a:gd name="connsiteY19" fmla="*/ 600150 h 804185"/>
                  <a:gd name="connsiteX20" fmla="*/ 599082 w 846732"/>
                  <a:gd name="connsiteY20" fmla="*/ 447750 h 804185"/>
                  <a:gd name="connsiteX21" fmla="*/ 513357 w 846732"/>
                  <a:gd name="connsiteY21" fmla="*/ 447750 h 804185"/>
                  <a:gd name="connsiteX22" fmla="*/ 513357 w 846732"/>
                  <a:gd name="connsiteY22" fmla="*/ 295350 h 804185"/>
                  <a:gd name="connsiteX23" fmla="*/ 513357 w 846732"/>
                  <a:gd name="connsiteY23" fmla="*/ 169620 h 804185"/>
                  <a:gd name="connsiteX24" fmla="*/ 596225 w 846732"/>
                  <a:gd name="connsiteY24" fmla="*/ 28650 h 804185"/>
                  <a:gd name="connsiteX25" fmla="*/ 589557 w 846732"/>
                  <a:gd name="connsiteY25" fmla="*/ 2932 h 804185"/>
                  <a:gd name="connsiteX26" fmla="*/ 563840 w 846732"/>
                  <a:gd name="connsiteY26" fmla="*/ 9600 h 804185"/>
                  <a:gd name="connsiteX27" fmla="*/ 503832 w 846732"/>
                  <a:gd name="connsiteY27" fmla="*/ 111517 h 804185"/>
                  <a:gd name="connsiteX28" fmla="*/ 497165 w 846732"/>
                  <a:gd name="connsiteY28" fmla="*/ 109612 h 804185"/>
                  <a:gd name="connsiteX29" fmla="*/ 465732 w 846732"/>
                  <a:gd name="connsiteY29" fmla="*/ 104850 h 804185"/>
                  <a:gd name="connsiteX30" fmla="*/ 465732 w 846732"/>
                  <a:gd name="connsiteY30" fmla="*/ 104850 h 804185"/>
                  <a:gd name="connsiteX31" fmla="*/ 434300 w 846732"/>
                  <a:gd name="connsiteY31" fmla="*/ 109612 h 804185"/>
                  <a:gd name="connsiteX32" fmla="*/ 427632 w 846732"/>
                  <a:gd name="connsiteY32" fmla="*/ 111517 h 804185"/>
                  <a:gd name="connsiteX33" fmla="*/ 367625 w 846732"/>
                  <a:gd name="connsiteY33" fmla="*/ 9600 h 804185"/>
                  <a:gd name="connsiteX34" fmla="*/ 341907 w 846732"/>
                  <a:gd name="connsiteY34" fmla="*/ 2932 h 804185"/>
                  <a:gd name="connsiteX35" fmla="*/ 335240 w 846732"/>
                  <a:gd name="connsiteY35" fmla="*/ 28650 h 804185"/>
                  <a:gd name="connsiteX36" fmla="*/ 418107 w 846732"/>
                  <a:gd name="connsiteY36" fmla="*/ 169620 h 804185"/>
                  <a:gd name="connsiteX37" fmla="*/ 418107 w 846732"/>
                  <a:gd name="connsiteY37" fmla="*/ 295350 h 804185"/>
                  <a:gd name="connsiteX38" fmla="*/ 418107 w 846732"/>
                  <a:gd name="connsiteY38" fmla="*/ 447750 h 804185"/>
                  <a:gd name="connsiteX39" fmla="*/ 332382 w 846732"/>
                  <a:gd name="connsiteY39" fmla="*/ 447750 h 804185"/>
                  <a:gd name="connsiteX40" fmla="*/ 332382 w 846732"/>
                  <a:gd name="connsiteY40" fmla="*/ 523950 h 804185"/>
                  <a:gd name="connsiteX41" fmla="*/ 265707 w 846732"/>
                  <a:gd name="connsiteY41" fmla="*/ 523950 h 804185"/>
                  <a:gd name="connsiteX42" fmla="*/ 265707 w 846732"/>
                  <a:gd name="connsiteY42" fmla="*/ 256297 h 804185"/>
                  <a:gd name="connsiteX43" fmla="*/ 285710 w 846732"/>
                  <a:gd name="connsiteY43" fmla="*/ 339165 h 804185"/>
                  <a:gd name="connsiteX44" fmla="*/ 303807 w 846732"/>
                  <a:gd name="connsiteY44" fmla="*/ 353452 h 804185"/>
                  <a:gd name="connsiteX45" fmla="*/ 322857 w 846732"/>
                  <a:gd name="connsiteY45" fmla="*/ 334402 h 804185"/>
                  <a:gd name="connsiteX46" fmla="*/ 321905 w 846732"/>
                  <a:gd name="connsiteY46" fmla="*/ 329640 h 804185"/>
                  <a:gd name="connsiteX47" fmla="*/ 295235 w 846732"/>
                  <a:gd name="connsiteY47" fmla="*/ 216292 h 804185"/>
                  <a:gd name="connsiteX48" fmla="*/ 289520 w 846732"/>
                  <a:gd name="connsiteY48" fmla="*/ 205815 h 804185"/>
                  <a:gd name="connsiteX49" fmla="*/ 249515 w 846732"/>
                  <a:gd name="connsiteY49" fmla="*/ 184860 h 804185"/>
                  <a:gd name="connsiteX50" fmla="*/ 218082 w 846732"/>
                  <a:gd name="connsiteY50" fmla="*/ 181050 h 804185"/>
                  <a:gd name="connsiteX51" fmla="*/ 186650 w 846732"/>
                  <a:gd name="connsiteY51" fmla="*/ 185812 h 804185"/>
                  <a:gd name="connsiteX52" fmla="*/ 146645 w 846732"/>
                  <a:gd name="connsiteY52" fmla="*/ 206767 h 804185"/>
                  <a:gd name="connsiteX53" fmla="*/ 140929 w 846732"/>
                  <a:gd name="connsiteY53" fmla="*/ 217245 h 804185"/>
                  <a:gd name="connsiteX54" fmla="*/ 114260 w 846732"/>
                  <a:gd name="connsiteY54" fmla="*/ 330592 h 804185"/>
                  <a:gd name="connsiteX55" fmla="*/ 113307 w 846732"/>
                  <a:gd name="connsiteY55" fmla="*/ 335355 h 804185"/>
                  <a:gd name="connsiteX56" fmla="*/ 132357 w 846732"/>
                  <a:gd name="connsiteY56" fmla="*/ 354405 h 804185"/>
                  <a:gd name="connsiteX57" fmla="*/ 150455 w 846732"/>
                  <a:gd name="connsiteY57" fmla="*/ 340117 h 804185"/>
                  <a:gd name="connsiteX58" fmla="*/ 170457 w 846732"/>
                  <a:gd name="connsiteY58" fmla="*/ 257250 h 804185"/>
                  <a:gd name="connsiteX59" fmla="*/ 170457 w 846732"/>
                  <a:gd name="connsiteY59" fmla="*/ 523950 h 804185"/>
                  <a:gd name="connsiteX60" fmla="*/ 0 w 846732"/>
                  <a:gd name="connsiteY60" fmla="*/ 531011 h 804185"/>
                  <a:gd name="connsiteX61" fmla="*/ 190647 w 846732"/>
                  <a:gd name="connsiteY61" fmla="*/ 749755 h 804185"/>
                  <a:gd name="connsiteX62" fmla="*/ 638432 w 846732"/>
                  <a:gd name="connsiteY62" fmla="*/ 788590 h 804185"/>
                  <a:gd name="connsiteX63" fmla="*/ 846732 w 846732"/>
                  <a:gd name="connsiteY63" fmla="*/ 600150 h 804185"/>
                  <a:gd name="connsiteX64" fmla="*/ 770532 w 846732"/>
                  <a:gd name="connsiteY64" fmla="*/ 600150 h 804185"/>
                  <a:gd name="connsiteX65" fmla="*/ 227607 w 846732"/>
                  <a:gd name="connsiteY65" fmla="*/ 523950 h 804185"/>
                  <a:gd name="connsiteX66" fmla="*/ 208557 w 846732"/>
                  <a:gd name="connsiteY66" fmla="*/ 523950 h 804185"/>
                  <a:gd name="connsiteX67" fmla="*/ 208557 w 846732"/>
                  <a:gd name="connsiteY67" fmla="*/ 352500 h 804185"/>
                  <a:gd name="connsiteX68" fmla="*/ 227607 w 846732"/>
                  <a:gd name="connsiteY68" fmla="*/ 352500 h 804185"/>
                  <a:gd name="connsiteX69" fmla="*/ 227607 w 846732"/>
                  <a:gd name="connsiteY69" fmla="*/ 523950 h 804185"/>
                  <a:gd name="connsiteX70" fmla="*/ 475257 w 846732"/>
                  <a:gd name="connsiteY70" fmla="*/ 447750 h 804185"/>
                  <a:gd name="connsiteX71" fmla="*/ 456207 w 846732"/>
                  <a:gd name="connsiteY71" fmla="*/ 447750 h 804185"/>
                  <a:gd name="connsiteX72" fmla="*/ 456207 w 846732"/>
                  <a:gd name="connsiteY72" fmla="*/ 276300 h 804185"/>
                  <a:gd name="connsiteX73" fmla="*/ 475257 w 846732"/>
                  <a:gd name="connsiteY73" fmla="*/ 276300 h 804185"/>
                  <a:gd name="connsiteX74" fmla="*/ 475257 w 846732"/>
                  <a:gd name="connsiteY74" fmla="*/ 447750 h 804185"/>
                  <a:gd name="connsiteX75" fmla="*/ 732432 w 846732"/>
                  <a:gd name="connsiteY75" fmla="*/ 600150 h 804185"/>
                  <a:gd name="connsiteX76" fmla="*/ 713382 w 846732"/>
                  <a:gd name="connsiteY76" fmla="*/ 600150 h 804185"/>
                  <a:gd name="connsiteX77" fmla="*/ 713382 w 846732"/>
                  <a:gd name="connsiteY77" fmla="*/ 428700 h 804185"/>
                  <a:gd name="connsiteX78" fmla="*/ 732432 w 846732"/>
                  <a:gd name="connsiteY78" fmla="*/ 428700 h 804185"/>
                  <a:gd name="connsiteX79" fmla="*/ 732432 w 846732"/>
                  <a:gd name="connsiteY79" fmla="*/ 600150 h 804185"/>
                  <a:gd name="connsiteX0" fmla="*/ 770532 w 846732"/>
                  <a:gd name="connsiteY0" fmla="*/ 600150 h 804185"/>
                  <a:gd name="connsiteX1" fmla="*/ 770532 w 846732"/>
                  <a:gd name="connsiteY1" fmla="*/ 332497 h 804185"/>
                  <a:gd name="connsiteX2" fmla="*/ 790535 w 846732"/>
                  <a:gd name="connsiteY2" fmla="*/ 415365 h 804185"/>
                  <a:gd name="connsiteX3" fmla="*/ 808632 w 846732"/>
                  <a:gd name="connsiteY3" fmla="*/ 429652 h 804185"/>
                  <a:gd name="connsiteX4" fmla="*/ 827682 w 846732"/>
                  <a:gd name="connsiteY4" fmla="*/ 410602 h 804185"/>
                  <a:gd name="connsiteX5" fmla="*/ 826730 w 846732"/>
                  <a:gd name="connsiteY5" fmla="*/ 405840 h 804185"/>
                  <a:gd name="connsiteX6" fmla="*/ 800060 w 846732"/>
                  <a:gd name="connsiteY6" fmla="*/ 292492 h 804185"/>
                  <a:gd name="connsiteX7" fmla="*/ 794345 w 846732"/>
                  <a:gd name="connsiteY7" fmla="*/ 282015 h 804185"/>
                  <a:gd name="connsiteX8" fmla="*/ 754340 w 846732"/>
                  <a:gd name="connsiteY8" fmla="*/ 261060 h 804185"/>
                  <a:gd name="connsiteX9" fmla="*/ 722907 w 846732"/>
                  <a:gd name="connsiteY9" fmla="*/ 257250 h 804185"/>
                  <a:gd name="connsiteX10" fmla="*/ 691475 w 846732"/>
                  <a:gd name="connsiteY10" fmla="*/ 262012 h 804185"/>
                  <a:gd name="connsiteX11" fmla="*/ 651470 w 846732"/>
                  <a:gd name="connsiteY11" fmla="*/ 282967 h 804185"/>
                  <a:gd name="connsiteX12" fmla="*/ 645755 w 846732"/>
                  <a:gd name="connsiteY12" fmla="*/ 293445 h 804185"/>
                  <a:gd name="connsiteX13" fmla="*/ 619085 w 846732"/>
                  <a:gd name="connsiteY13" fmla="*/ 406792 h 804185"/>
                  <a:gd name="connsiteX14" fmla="*/ 618132 w 846732"/>
                  <a:gd name="connsiteY14" fmla="*/ 411555 h 804185"/>
                  <a:gd name="connsiteX15" fmla="*/ 637182 w 846732"/>
                  <a:gd name="connsiteY15" fmla="*/ 430605 h 804185"/>
                  <a:gd name="connsiteX16" fmla="*/ 655280 w 846732"/>
                  <a:gd name="connsiteY16" fmla="*/ 416317 h 804185"/>
                  <a:gd name="connsiteX17" fmla="*/ 675282 w 846732"/>
                  <a:gd name="connsiteY17" fmla="*/ 333450 h 804185"/>
                  <a:gd name="connsiteX18" fmla="*/ 675282 w 846732"/>
                  <a:gd name="connsiteY18" fmla="*/ 600150 h 804185"/>
                  <a:gd name="connsiteX19" fmla="*/ 599082 w 846732"/>
                  <a:gd name="connsiteY19" fmla="*/ 600150 h 804185"/>
                  <a:gd name="connsiteX20" fmla="*/ 599082 w 846732"/>
                  <a:gd name="connsiteY20" fmla="*/ 447750 h 804185"/>
                  <a:gd name="connsiteX21" fmla="*/ 513357 w 846732"/>
                  <a:gd name="connsiteY21" fmla="*/ 447750 h 804185"/>
                  <a:gd name="connsiteX22" fmla="*/ 513357 w 846732"/>
                  <a:gd name="connsiteY22" fmla="*/ 295350 h 804185"/>
                  <a:gd name="connsiteX23" fmla="*/ 513357 w 846732"/>
                  <a:gd name="connsiteY23" fmla="*/ 169620 h 804185"/>
                  <a:gd name="connsiteX24" fmla="*/ 596225 w 846732"/>
                  <a:gd name="connsiteY24" fmla="*/ 28650 h 804185"/>
                  <a:gd name="connsiteX25" fmla="*/ 589557 w 846732"/>
                  <a:gd name="connsiteY25" fmla="*/ 2932 h 804185"/>
                  <a:gd name="connsiteX26" fmla="*/ 563840 w 846732"/>
                  <a:gd name="connsiteY26" fmla="*/ 9600 h 804185"/>
                  <a:gd name="connsiteX27" fmla="*/ 503832 w 846732"/>
                  <a:gd name="connsiteY27" fmla="*/ 111517 h 804185"/>
                  <a:gd name="connsiteX28" fmla="*/ 497165 w 846732"/>
                  <a:gd name="connsiteY28" fmla="*/ 109612 h 804185"/>
                  <a:gd name="connsiteX29" fmla="*/ 465732 w 846732"/>
                  <a:gd name="connsiteY29" fmla="*/ 104850 h 804185"/>
                  <a:gd name="connsiteX30" fmla="*/ 465732 w 846732"/>
                  <a:gd name="connsiteY30" fmla="*/ 104850 h 804185"/>
                  <a:gd name="connsiteX31" fmla="*/ 434300 w 846732"/>
                  <a:gd name="connsiteY31" fmla="*/ 109612 h 804185"/>
                  <a:gd name="connsiteX32" fmla="*/ 427632 w 846732"/>
                  <a:gd name="connsiteY32" fmla="*/ 111517 h 804185"/>
                  <a:gd name="connsiteX33" fmla="*/ 367625 w 846732"/>
                  <a:gd name="connsiteY33" fmla="*/ 9600 h 804185"/>
                  <a:gd name="connsiteX34" fmla="*/ 341907 w 846732"/>
                  <a:gd name="connsiteY34" fmla="*/ 2932 h 804185"/>
                  <a:gd name="connsiteX35" fmla="*/ 335240 w 846732"/>
                  <a:gd name="connsiteY35" fmla="*/ 28650 h 804185"/>
                  <a:gd name="connsiteX36" fmla="*/ 418107 w 846732"/>
                  <a:gd name="connsiteY36" fmla="*/ 169620 h 804185"/>
                  <a:gd name="connsiteX37" fmla="*/ 418107 w 846732"/>
                  <a:gd name="connsiteY37" fmla="*/ 295350 h 804185"/>
                  <a:gd name="connsiteX38" fmla="*/ 418107 w 846732"/>
                  <a:gd name="connsiteY38" fmla="*/ 447750 h 804185"/>
                  <a:gd name="connsiteX39" fmla="*/ 332382 w 846732"/>
                  <a:gd name="connsiteY39" fmla="*/ 447750 h 804185"/>
                  <a:gd name="connsiteX40" fmla="*/ 332382 w 846732"/>
                  <a:gd name="connsiteY40" fmla="*/ 523950 h 804185"/>
                  <a:gd name="connsiteX41" fmla="*/ 265707 w 846732"/>
                  <a:gd name="connsiteY41" fmla="*/ 523950 h 804185"/>
                  <a:gd name="connsiteX42" fmla="*/ 265707 w 846732"/>
                  <a:gd name="connsiteY42" fmla="*/ 256297 h 804185"/>
                  <a:gd name="connsiteX43" fmla="*/ 285710 w 846732"/>
                  <a:gd name="connsiteY43" fmla="*/ 339165 h 804185"/>
                  <a:gd name="connsiteX44" fmla="*/ 303807 w 846732"/>
                  <a:gd name="connsiteY44" fmla="*/ 353452 h 804185"/>
                  <a:gd name="connsiteX45" fmla="*/ 322857 w 846732"/>
                  <a:gd name="connsiteY45" fmla="*/ 334402 h 804185"/>
                  <a:gd name="connsiteX46" fmla="*/ 321905 w 846732"/>
                  <a:gd name="connsiteY46" fmla="*/ 329640 h 804185"/>
                  <a:gd name="connsiteX47" fmla="*/ 295235 w 846732"/>
                  <a:gd name="connsiteY47" fmla="*/ 216292 h 804185"/>
                  <a:gd name="connsiteX48" fmla="*/ 289520 w 846732"/>
                  <a:gd name="connsiteY48" fmla="*/ 205815 h 804185"/>
                  <a:gd name="connsiteX49" fmla="*/ 249515 w 846732"/>
                  <a:gd name="connsiteY49" fmla="*/ 184860 h 804185"/>
                  <a:gd name="connsiteX50" fmla="*/ 218082 w 846732"/>
                  <a:gd name="connsiteY50" fmla="*/ 181050 h 804185"/>
                  <a:gd name="connsiteX51" fmla="*/ 186650 w 846732"/>
                  <a:gd name="connsiteY51" fmla="*/ 185812 h 804185"/>
                  <a:gd name="connsiteX52" fmla="*/ 146645 w 846732"/>
                  <a:gd name="connsiteY52" fmla="*/ 206767 h 804185"/>
                  <a:gd name="connsiteX53" fmla="*/ 140929 w 846732"/>
                  <a:gd name="connsiteY53" fmla="*/ 217245 h 804185"/>
                  <a:gd name="connsiteX54" fmla="*/ 114260 w 846732"/>
                  <a:gd name="connsiteY54" fmla="*/ 330592 h 804185"/>
                  <a:gd name="connsiteX55" fmla="*/ 113307 w 846732"/>
                  <a:gd name="connsiteY55" fmla="*/ 335355 h 804185"/>
                  <a:gd name="connsiteX56" fmla="*/ 132357 w 846732"/>
                  <a:gd name="connsiteY56" fmla="*/ 354405 h 804185"/>
                  <a:gd name="connsiteX57" fmla="*/ 150455 w 846732"/>
                  <a:gd name="connsiteY57" fmla="*/ 340117 h 804185"/>
                  <a:gd name="connsiteX58" fmla="*/ 170457 w 846732"/>
                  <a:gd name="connsiteY58" fmla="*/ 257250 h 804185"/>
                  <a:gd name="connsiteX59" fmla="*/ 170457 w 846732"/>
                  <a:gd name="connsiteY59" fmla="*/ 523950 h 804185"/>
                  <a:gd name="connsiteX60" fmla="*/ 0 w 846732"/>
                  <a:gd name="connsiteY60" fmla="*/ 531011 h 804185"/>
                  <a:gd name="connsiteX61" fmla="*/ 190647 w 846732"/>
                  <a:gd name="connsiteY61" fmla="*/ 749755 h 804185"/>
                  <a:gd name="connsiteX62" fmla="*/ 638432 w 846732"/>
                  <a:gd name="connsiteY62" fmla="*/ 788590 h 804185"/>
                  <a:gd name="connsiteX63" fmla="*/ 846732 w 846732"/>
                  <a:gd name="connsiteY63" fmla="*/ 600150 h 804185"/>
                  <a:gd name="connsiteX64" fmla="*/ 770532 w 846732"/>
                  <a:gd name="connsiteY64" fmla="*/ 600150 h 804185"/>
                  <a:gd name="connsiteX65" fmla="*/ 227607 w 846732"/>
                  <a:gd name="connsiteY65" fmla="*/ 523950 h 804185"/>
                  <a:gd name="connsiteX66" fmla="*/ 208557 w 846732"/>
                  <a:gd name="connsiteY66" fmla="*/ 523950 h 804185"/>
                  <a:gd name="connsiteX67" fmla="*/ 208557 w 846732"/>
                  <a:gd name="connsiteY67" fmla="*/ 352500 h 804185"/>
                  <a:gd name="connsiteX68" fmla="*/ 227607 w 846732"/>
                  <a:gd name="connsiteY68" fmla="*/ 352500 h 804185"/>
                  <a:gd name="connsiteX69" fmla="*/ 227607 w 846732"/>
                  <a:gd name="connsiteY69" fmla="*/ 523950 h 804185"/>
                  <a:gd name="connsiteX70" fmla="*/ 475257 w 846732"/>
                  <a:gd name="connsiteY70" fmla="*/ 447750 h 804185"/>
                  <a:gd name="connsiteX71" fmla="*/ 456207 w 846732"/>
                  <a:gd name="connsiteY71" fmla="*/ 447750 h 804185"/>
                  <a:gd name="connsiteX72" fmla="*/ 456207 w 846732"/>
                  <a:gd name="connsiteY72" fmla="*/ 276300 h 804185"/>
                  <a:gd name="connsiteX73" fmla="*/ 475257 w 846732"/>
                  <a:gd name="connsiteY73" fmla="*/ 276300 h 804185"/>
                  <a:gd name="connsiteX74" fmla="*/ 475257 w 846732"/>
                  <a:gd name="connsiteY74" fmla="*/ 447750 h 804185"/>
                  <a:gd name="connsiteX75" fmla="*/ 732432 w 846732"/>
                  <a:gd name="connsiteY75" fmla="*/ 600150 h 804185"/>
                  <a:gd name="connsiteX76" fmla="*/ 713382 w 846732"/>
                  <a:gd name="connsiteY76" fmla="*/ 600150 h 804185"/>
                  <a:gd name="connsiteX77" fmla="*/ 713382 w 846732"/>
                  <a:gd name="connsiteY77" fmla="*/ 428700 h 804185"/>
                  <a:gd name="connsiteX78" fmla="*/ 732432 w 846732"/>
                  <a:gd name="connsiteY78" fmla="*/ 428700 h 804185"/>
                  <a:gd name="connsiteX79" fmla="*/ 732432 w 846732"/>
                  <a:gd name="connsiteY79" fmla="*/ 600150 h 804185"/>
                  <a:gd name="connsiteX0" fmla="*/ 770532 w 846732"/>
                  <a:gd name="connsiteY0" fmla="*/ 600150 h 804185"/>
                  <a:gd name="connsiteX1" fmla="*/ 770532 w 846732"/>
                  <a:gd name="connsiteY1" fmla="*/ 332497 h 804185"/>
                  <a:gd name="connsiteX2" fmla="*/ 790535 w 846732"/>
                  <a:gd name="connsiteY2" fmla="*/ 415365 h 804185"/>
                  <a:gd name="connsiteX3" fmla="*/ 808632 w 846732"/>
                  <a:gd name="connsiteY3" fmla="*/ 429652 h 804185"/>
                  <a:gd name="connsiteX4" fmla="*/ 827682 w 846732"/>
                  <a:gd name="connsiteY4" fmla="*/ 410602 h 804185"/>
                  <a:gd name="connsiteX5" fmla="*/ 826730 w 846732"/>
                  <a:gd name="connsiteY5" fmla="*/ 405840 h 804185"/>
                  <a:gd name="connsiteX6" fmla="*/ 800060 w 846732"/>
                  <a:gd name="connsiteY6" fmla="*/ 292492 h 804185"/>
                  <a:gd name="connsiteX7" fmla="*/ 794345 w 846732"/>
                  <a:gd name="connsiteY7" fmla="*/ 282015 h 804185"/>
                  <a:gd name="connsiteX8" fmla="*/ 754340 w 846732"/>
                  <a:gd name="connsiteY8" fmla="*/ 261060 h 804185"/>
                  <a:gd name="connsiteX9" fmla="*/ 722907 w 846732"/>
                  <a:gd name="connsiteY9" fmla="*/ 257250 h 804185"/>
                  <a:gd name="connsiteX10" fmla="*/ 691475 w 846732"/>
                  <a:gd name="connsiteY10" fmla="*/ 262012 h 804185"/>
                  <a:gd name="connsiteX11" fmla="*/ 651470 w 846732"/>
                  <a:gd name="connsiteY11" fmla="*/ 282967 h 804185"/>
                  <a:gd name="connsiteX12" fmla="*/ 645755 w 846732"/>
                  <a:gd name="connsiteY12" fmla="*/ 293445 h 804185"/>
                  <a:gd name="connsiteX13" fmla="*/ 619085 w 846732"/>
                  <a:gd name="connsiteY13" fmla="*/ 406792 h 804185"/>
                  <a:gd name="connsiteX14" fmla="*/ 618132 w 846732"/>
                  <a:gd name="connsiteY14" fmla="*/ 411555 h 804185"/>
                  <a:gd name="connsiteX15" fmla="*/ 637182 w 846732"/>
                  <a:gd name="connsiteY15" fmla="*/ 430605 h 804185"/>
                  <a:gd name="connsiteX16" fmla="*/ 655280 w 846732"/>
                  <a:gd name="connsiteY16" fmla="*/ 416317 h 804185"/>
                  <a:gd name="connsiteX17" fmla="*/ 675282 w 846732"/>
                  <a:gd name="connsiteY17" fmla="*/ 333450 h 804185"/>
                  <a:gd name="connsiteX18" fmla="*/ 675282 w 846732"/>
                  <a:gd name="connsiteY18" fmla="*/ 600150 h 804185"/>
                  <a:gd name="connsiteX19" fmla="*/ 599082 w 846732"/>
                  <a:gd name="connsiteY19" fmla="*/ 600150 h 804185"/>
                  <a:gd name="connsiteX20" fmla="*/ 599082 w 846732"/>
                  <a:gd name="connsiteY20" fmla="*/ 447750 h 804185"/>
                  <a:gd name="connsiteX21" fmla="*/ 513357 w 846732"/>
                  <a:gd name="connsiteY21" fmla="*/ 447750 h 804185"/>
                  <a:gd name="connsiteX22" fmla="*/ 513357 w 846732"/>
                  <a:gd name="connsiteY22" fmla="*/ 295350 h 804185"/>
                  <a:gd name="connsiteX23" fmla="*/ 513357 w 846732"/>
                  <a:gd name="connsiteY23" fmla="*/ 169620 h 804185"/>
                  <a:gd name="connsiteX24" fmla="*/ 596225 w 846732"/>
                  <a:gd name="connsiteY24" fmla="*/ 28650 h 804185"/>
                  <a:gd name="connsiteX25" fmla="*/ 589557 w 846732"/>
                  <a:gd name="connsiteY25" fmla="*/ 2932 h 804185"/>
                  <a:gd name="connsiteX26" fmla="*/ 563840 w 846732"/>
                  <a:gd name="connsiteY26" fmla="*/ 9600 h 804185"/>
                  <a:gd name="connsiteX27" fmla="*/ 503832 w 846732"/>
                  <a:gd name="connsiteY27" fmla="*/ 111517 h 804185"/>
                  <a:gd name="connsiteX28" fmla="*/ 497165 w 846732"/>
                  <a:gd name="connsiteY28" fmla="*/ 109612 h 804185"/>
                  <a:gd name="connsiteX29" fmla="*/ 465732 w 846732"/>
                  <a:gd name="connsiteY29" fmla="*/ 104850 h 804185"/>
                  <a:gd name="connsiteX30" fmla="*/ 465732 w 846732"/>
                  <a:gd name="connsiteY30" fmla="*/ 104850 h 804185"/>
                  <a:gd name="connsiteX31" fmla="*/ 434300 w 846732"/>
                  <a:gd name="connsiteY31" fmla="*/ 109612 h 804185"/>
                  <a:gd name="connsiteX32" fmla="*/ 427632 w 846732"/>
                  <a:gd name="connsiteY32" fmla="*/ 111517 h 804185"/>
                  <a:gd name="connsiteX33" fmla="*/ 367625 w 846732"/>
                  <a:gd name="connsiteY33" fmla="*/ 9600 h 804185"/>
                  <a:gd name="connsiteX34" fmla="*/ 341907 w 846732"/>
                  <a:gd name="connsiteY34" fmla="*/ 2932 h 804185"/>
                  <a:gd name="connsiteX35" fmla="*/ 335240 w 846732"/>
                  <a:gd name="connsiteY35" fmla="*/ 28650 h 804185"/>
                  <a:gd name="connsiteX36" fmla="*/ 418107 w 846732"/>
                  <a:gd name="connsiteY36" fmla="*/ 169620 h 804185"/>
                  <a:gd name="connsiteX37" fmla="*/ 418107 w 846732"/>
                  <a:gd name="connsiteY37" fmla="*/ 295350 h 804185"/>
                  <a:gd name="connsiteX38" fmla="*/ 418107 w 846732"/>
                  <a:gd name="connsiteY38" fmla="*/ 447750 h 804185"/>
                  <a:gd name="connsiteX39" fmla="*/ 332382 w 846732"/>
                  <a:gd name="connsiteY39" fmla="*/ 447750 h 804185"/>
                  <a:gd name="connsiteX40" fmla="*/ 332382 w 846732"/>
                  <a:gd name="connsiteY40" fmla="*/ 523950 h 804185"/>
                  <a:gd name="connsiteX41" fmla="*/ 265707 w 846732"/>
                  <a:gd name="connsiteY41" fmla="*/ 523950 h 804185"/>
                  <a:gd name="connsiteX42" fmla="*/ 265707 w 846732"/>
                  <a:gd name="connsiteY42" fmla="*/ 256297 h 804185"/>
                  <a:gd name="connsiteX43" fmla="*/ 285710 w 846732"/>
                  <a:gd name="connsiteY43" fmla="*/ 339165 h 804185"/>
                  <a:gd name="connsiteX44" fmla="*/ 303807 w 846732"/>
                  <a:gd name="connsiteY44" fmla="*/ 353452 h 804185"/>
                  <a:gd name="connsiteX45" fmla="*/ 322857 w 846732"/>
                  <a:gd name="connsiteY45" fmla="*/ 334402 h 804185"/>
                  <a:gd name="connsiteX46" fmla="*/ 321905 w 846732"/>
                  <a:gd name="connsiteY46" fmla="*/ 329640 h 804185"/>
                  <a:gd name="connsiteX47" fmla="*/ 295235 w 846732"/>
                  <a:gd name="connsiteY47" fmla="*/ 216292 h 804185"/>
                  <a:gd name="connsiteX48" fmla="*/ 289520 w 846732"/>
                  <a:gd name="connsiteY48" fmla="*/ 205815 h 804185"/>
                  <a:gd name="connsiteX49" fmla="*/ 249515 w 846732"/>
                  <a:gd name="connsiteY49" fmla="*/ 184860 h 804185"/>
                  <a:gd name="connsiteX50" fmla="*/ 218082 w 846732"/>
                  <a:gd name="connsiteY50" fmla="*/ 181050 h 804185"/>
                  <a:gd name="connsiteX51" fmla="*/ 186650 w 846732"/>
                  <a:gd name="connsiteY51" fmla="*/ 185812 h 804185"/>
                  <a:gd name="connsiteX52" fmla="*/ 146645 w 846732"/>
                  <a:gd name="connsiteY52" fmla="*/ 206767 h 804185"/>
                  <a:gd name="connsiteX53" fmla="*/ 140929 w 846732"/>
                  <a:gd name="connsiteY53" fmla="*/ 217245 h 804185"/>
                  <a:gd name="connsiteX54" fmla="*/ 114260 w 846732"/>
                  <a:gd name="connsiteY54" fmla="*/ 330592 h 804185"/>
                  <a:gd name="connsiteX55" fmla="*/ 113307 w 846732"/>
                  <a:gd name="connsiteY55" fmla="*/ 335355 h 804185"/>
                  <a:gd name="connsiteX56" fmla="*/ 132357 w 846732"/>
                  <a:gd name="connsiteY56" fmla="*/ 354405 h 804185"/>
                  <a:gd name="connsiteX57" fmla="*/ 150455 w 846732"/>
                  <a:gd name="connsiteY57" fmla="*/ 340117 h 804185"/>
                  <a:gd name="connsiteX58" fmla="*/ 170457 w 846732"/>
                  <a:gd name="connsiteY58" fmla="*/ 257250 h 804185"/>
                  <a:gd name="connsiteX59" fmla="*/ 170457 w 846732"/>
                  <a:gd name="connsiteY59" fmla="*/ 523950 h 804185"/>
                  <a:gd name="connsiteX60" fmla="*/ 0 w 846732"/>
                  <a:gd name="connsiteY60" fmla="*/ 531011 h 804185"/>
                  <a:gd name="connsiteX61" fmla="*/ 190647 w 846732"/>
                  <a:gd name="connsiteY61" fmla="*/ 749755 h 804185"/>
                  <a:gd name="connsiteX62" fmla="*/ 638432 w 846732"/>
                  <a:gd name="connsiteY62" fmla="*/ 788590 h 804185"/>
                  <a:gd name="connsiteX63" fmla="*/ 846732 w 846732"/>
                  <a:gd name="connsiteY63" fmla="*/ 600150 h 804185"/>
                  <a:gd name="connsiteX64" fmla="*/ 770532 w 846732"/>
                  <a:gd name="connsiteY64" fmla="*/ 600150 h 804185"/>
                  <a:gd name="connsiteX65" fmla="*/ 227607 w 846732"/>
                  <a:gd name="connsiteY65" fmla="*/ 523950 h 804185"/>
                  <a:gd name="connsiteX66" fmla="*/ 208557 w 846732"/>
                  <a:gd name="connsiteY66" fmla="*/ 523950 h 804185"/>
                  <a:gd name="connsiteX67" fmla="*/ 208557 w 846732"/>
                  <a:gd name="connsiteY67" fmla="*/ 352500 h 804185"/>
                  <a:gd name="connsiteX68" fmla="*/ 227607 w 846732"/>
                  <a:gd name="connsiteY68" fmla="*/ 352500 h 804185"/>
                  <a:gd name="connsiteX69" fmla="*/ 227607 w 846732"/>
                  <a:gd name="connsiteY69" fmla="*/ 523950 h 804185"/>
                  <a:gd name="connsiteX70" fmla="*/ 475257 w 846732"/>
                  <a:gd name="connsiteY70" fmla="*/ 447750 h 804185"/>
                  <a:gd name="connsiteX71" fmla="*/ 456207 w 846732"/>
                  <a:gd name="connsiteY71" fmla="*/ 447750 h 804185"/>
                  <a:gd name="connsiteX72" fmla="*/ 456207 w 846732"/>
                  <a:gd name="connsiteY72" fmla="*/ 276300 h 804185"/>
                  <a:gd name="connsiteX73" fmla="*/ 475257 w 846732"/>
                  <a:gd name="connsiteY73" fmla="*/ 276300 h 804185"/>
                  <a:gd name="connsiteX74" fmla="*/ 475257 w 846732"/>
                  <a:gd name="connsiteY74" fmla="*/ 447750 h 804185"/>
                  <a:gd name="connsiteX75" fmla="*/ 732432 w 846732"/>
                  <a:gd name="connsiteY75" fmla="*/ 600150 h 804185"/>
                  <a:gd name="connsiteX76" fmla="*/ 713382 w 846732"/>
                  <a:gd name="connsiteY76" fmla="*/ 600150 h 804185"/>
                  <a:gd name="connsiteX77" fmla="*/ 713382 w 846732"/>
                  <a:gd name="connsiteY77" fmla="*/ 428700 h 804185"/>
                  <a:gd name="connsiteX78" fmla="*/ 732432 w 846732"/>
                  <a:gd name="connsiteY78" fmla="*/ 428700 h 804185"/>
                  <a:gd name="connsiteX79" fmla="*/ 732432 w 846732"/>
                  <a:gd name="connsiteY79" fmla="*/ 600150 h 804185"/>
                  <a:gd name="connsiteX0" fmla="*/ 770532 w 867915"/>
                  <a:gd name="connsiteY0" fmla="*/ 600150 h 804185"/>
                  <a:gd name="connsiteX1" fmla="*/ 770532 w 867915"/>
                  <a:gd name="connsiteY1" fmla="*/ 332497 h 804185"/>
                  <a:gd name="connsiteX2" fmla="*/ 790535 w 867915"/>
                  <a:gd name="connsiteY2" fmla="*/ 415365 h 804185"/>
                  <a:gd name="connsiteX3" fmla="*/ 808632 w 867915"/>
                  <a:gd name="connsiteY3" fmla="*/ 429652 h 804185"/>
                  <a:gd name="connsiteX4" fmla="*/ 827682 w 867915"/>
                  <a:gd name="connsiteY4" fmla="*/ 410602 h 804185"/>
                  <a:gd name="connsiteX5" fmla="*/ 826730 w 867915"/>
                  <a:gd name="connsiteY5" fmla="*/ 405840 h 804185"/>
                  <a:gd name="connsiteX6" fmla="*/ 800060 w 867915"/>
                  <a:gd name="connsiteY6" fmla="*/ 292492 h 804185"/>
                  <a:gd name="connsiteX7" fmla="*/ 794345 w 867915"/>
                  <a:gd name="connsiteY7" fmla="*/ 282015 h 804185"/>
                  <a:gd name="connsiteX8" fmla="*/ 754340 w 867915"/>
                  <a:gd name="connsiteY8" fmla="*/ 261060 h 804185"/>
                  <a:gd name="connsiteX9" fmla="*/ 722907 w 867915"/>
                  <a:gd name="connsiteY9" fmla="*/ 257250 h 804185"/>
                  <a:gd name="connsiteX10" fmla="*/ 691475 w 867915"/>
                  <a:gd name="connsiteY10" fmla="*/ 262012 h 804185"/>
                  <a:gd name="connsiteX11" fmla="*/ 651470 w 867915"/>
                  <a:gd name="connsiteY11" fmla="*/ 282967 h 804185"/>
                  <a:gd name="connsiteX12" fmla="*/ 645755 w 867915"/>
                  <a:gd name="connsiteY12" fmla="*/ 293445 h 804185"/>
                  <a:gd name="connsiteX13" fmla="*/ 619085 w 867915"/>
                  <a:gd name="connsiteY13" fmla="*/ 406792 h 804185"/>
                  <a:gd name="connsiteX14" fmla="*/ 618132 w 867915"/>
                  <a:gd name="connsiteY14" fmla="*/ 411555 h 804185"/>
                  <a:gd name="connsiteX15" fmla="*/ 637182 w 867915"/>
                  <a:gd name="connsiteY15" fmla="*/ 430605 h 804185"/>
                  <a:gd name="connsiteX16" fmla="*/ 655280 w 867915"/>
                  <a:gd name="connsiteY16" fmla="*/ 416317 h 804185"/>
                  <a:gd name="connsiteX17" fmla="*/ 675282 w 867915"/>
                  <a:gd name="connsiteY17" fmla="*/ 333450 h 804185"/>
                  <a:gd name="connsiteX18" fmla="*/ 675282 w 867915"/>
                  <a:gd name="connsiteY18" fmla="*/ 600150 h 804185"/>
                  <a:gd name="connsiteX19" fmla="*/ 599082 w 867915"/>
                  <a:gd name="connsiteY19" fmla="*/ 600150 h 804185"/>
                  <a:gd name="connsiteX20" fmla="*/ 599082 w 867915"/>
                  <a:gd name="connsiteY20" fmla="*/ 447750 h 804185"/>
                  <a:gd name="connsiteX21" fmla="*/ 513357 w 867915"/>
                  <a:gd name="connsiteY21" fmla="*/ 447750 h 804185"/>
                  <a:gd name="connsiteX22" fmla="*/ 513357 w 867915"/>
                  <a:gd name="connsiteY22" fmla="*/ 295350 h 804185"/>
                  <a:gd name="connsiteX23" fmla="*/ 513357 w 867915"/>
                  <a:gd name="connsiteY23" fmla="*/ 169620 h 804185"/>
                  <a:gd name="connsiteX24" fmla="*/ 596225 w 867915"/>
                  <a:gd name="connsiteY24" fmla="*/ 28650 h 804185"/>
                  <a:gd name="connsiteX25" fmla="*/ 589557 w 867915"/>
                  <a:gd name="connsiteY25" fmla="*/ 2932 h 804185"/>
                  <a:gd name="connsiteX26" fmla="*/ 563840 w 867915"/>
                  <a:gd name="connsiteY26" fmla="*/ 9600 h 804185"/>
                  <a:gd name="connsiteX27" fmla="*/ 503832 w 867915"/>
                  <a:gd name="connsiteY27" fmla="*/ 111517 h 804185"/>
                  <a:gd name="connsiteX28" fmla="*/ 497165 w 867915"/>
                  <a:gd name="connsiteY28" fmla="*/ 109612 h 804185"/>
                  <a:gd name="connsiteX29" fmla="*/ 465732 w 867915"/>
                  <a:gd name="connsiteY29" fmla="*/ 104850 h 804185"/>
                  <a:gd name="connsiteX30" fmla="*/ 465732 w 867915"/>
                  <a:gd name="connsiteY30" fmla="*/ 104850 h 804185"/>
                  <a:gd name="connsiteX31" fmla="*/ 434300 w 867915"/>
                  <a:gd name="connsiteY31" fmla="*/ 109612 h 804185"/>
                  <a:gd name="connsiteX32" fmla="*/ 427632 w 867915"/>
                  <a:gd name="connsiteY32" fmla="*/ 111517 h 804185"/>
                  <a:gd name="connsiteX33" fmla="*/ 367625 w 867915"/>
                  <a:gd name="connsiteY33" fmla="*/ 9600 h 804185"/>
                  <a:gd name="connsiteX34" fmla="*/ 341907 w 867915"/>
                  <a:gd name="connsiteY34" fmla="*/ 2932 h 804185"/>
                  <a:gd name="connsiteX35" fmla="*/ 335240 w 867915"/>
                  <a:gd name="connsiteY35" fmla="*/ 28650 h 804185"/>
                  <a:gd name="connsiteX36" fmla="*/ 418107 w 867915"/>
                  <a:gd name="connsiteY36" fmla="*/ 169620 h 804185"/>
                  <a:gd name="connsiteX37" fmla="*/ 418107 w 867915"/>
                  <a:gd name="connsiteY37" fmla="*/ 295350 h 804185"/>
                  <a:gd name="connsiteX38" fmla="*/ 418107 w 867915"/>
                  <a:gd name="connsiteY38" fmla="*/ 447750 h 804185"/>
                  <a:gd name="connsiteX39" fmla="*/ 332382 w 867915"/>
                  <a:gd name="connsiteY39" fmla="*/ 447750 h 804185"/>
                  <a:gd name="connsiteX40" fmla="*/ 332382 w 867915"/>
                  <a:gd name="connsiteY40" fmla="*/ 523950 h 804185"/>
                  <a:gd name="connsiteX41" fmla="*/ 265707 w 867915"/>
                  <a:gd name="connsiteY41" fmla="*/ 523950 h 804185"/>
                  <a:gd name="connsiteX42" fmla="*/ 265707 w 867915"/>
                  <a:gd name="connsiteY42" fmla="*/ 256297 h 804185"/>
                  <a:gd name="connsiteX43" fmla="*/ 285710 w 867915"/>
                  <a:gd name="connsiteY43" fmla="*/ 339165 h 804185"/>
                  <a:gd name="connsiteX44" fmla="*/ 303807 w 867915"/>
                  <a:gd name="connsiteY44" fmla="*/ 353452 h 804185"/>
                  <a:gd name="connsiteX45" fmla="*/ 322857 w 867915"/>
                  <a:gd name="connsiteY45" fmla="*/ 334402 h 804185"/>
                  <a:gd name="connsiteX46" fmla="*/ 321905 w 867915"/>
                  <a:gd name="connsiteY46" fmla="*/ 329640 h 804185"/>
                  <a:gd name="connsiteX47" fmla="*/ 295235 w 867915"/>
                  <a:gd name="connsiteY47" fmla="*/ 216292 h 804185"/>
                  <a:gd name="connsiteX48" fmla="*/ 289520 w 867915"/>
                  <a:gd name="connsiteY48" fmla="*/ 205815 h 804185"/>
                  <a:gd name="connsiteX49" fmla="*/ 249515 w 867915"/>
                  <a:gd name="connsiteY49" fmla="*/ 184860 h 804185"/>
                  <a:gd name="connsiteX50" fmla="*/ 218082 w 867915"/>
                  <a:gd name="connsiteY50" fmla="*/ 181050 h 804185"/>
                  <a:gd name="connsiteX51" fmla="*/ 186650 w 867915"/>
                  <a:gd name="connsiteY51" fmla="*/ 185812 h 804185"/>
                  <a:gd name="connsiteX52" fmla="*/ 146645 w 867915"/>
                  <a:gd name="connsiteY52" fmla="*/ 206767 h 804185"/>
                  <a:gd name="connsiteX53" fmla="*/ 140929 w 867915"/>
                  <a:gd name="connsiteY53" fmla="*/ 217245 h 804185"/>
                  <a:gd name="connsiteX54" fmla="*/ 114260 w 867915"/>
                  <a:gd name="connsiteY54" fmla="*/ 330592 h 804185"/>
                  <a:gd name="connsiteX55" fmla="*/ 113307 w 867915"/>
                  <a:gd name="connsiteY55" fmla="*/ 335355 h 804185"/>
                  <a:gd name="connsiteX56" fmla="*/ 132357 w 867915"/>
                  <a:gd name="connsiteY56" fmla="*/ 354405 h 804185"/>
                  <a:gd name="connsiteX57" fmla="*/ 150455 w 867915"/>
                  <a:gd name="connsiteY57" fmla="*/ 340117 h 804185"/>
                  <a:gd name="connsiteX58" fmla="*/ 170457 w 867915"/>
                  <a:gd name="connsiteY58" fmla="*/ 257250 h 804185"/>
                  <a:gd name="connsiteX59" fmla="*/ 170457 w 867915"/>
                  <a:gd name="connsiteY59" fmla="*/ 523950 h 804185"/>
                  <a:gd name="connsiteX60" fmla="*/ 0 w 867915"/>
                  <a:gd name="connsiteY60" fmla="*/ 531011 h 804185"/>
                  <a:gd name="connsiteX61" fmla="*/ 190647 w 867915"/>
                  <a:gd name="connsiteY61" fmla="*/ 749755 h 804185"/>
                  <a:gd name="connsiteX62" fmla="*/ 638432 w 867915"/>
                  <a:gd name="connsiteY62" fmla="*/ 788590 h 804185"/>
                  <a:gd name="connsiteX63" fmla="*/ 867915 w 867915"/>
                  <a:gd name="connsiteY63" fmla="*/ 596620 h 804185"/>
                  <a:gd name="connsiteX64" fmla="*/ 770532 w 867915"/>
                  <a:gd name="connsiteY64" fmla="*/ 600150 h 804185"/>
                  <a:gd name="connsiteX65" fmla="*/ 227607 w 867915"/>
                  <a:gd name="connsiteY65" fmla="*/ 523950 h 804185"/>
                  <a:gd name="connsiteX66" fmla="*/ 208557 w 867915"/>
                  <a:gd name="connsiteY66" fmla="*/ 523950 h 804185"/>
                  <a:gd name="connsiteX67" fmla="*/ 208557 w 867915"/>
                  <a:gd name="connsiteY67" fmla="*/ 352500 h 804185"/>
                  <a:gd name="connsiteX68" fmla="*/ 227607 w 867915"/>
                  <a:gd name="connsiteY68" fmla="*/ 352500 h 804185"/>
                  <a:gd name="connsiteX69" fmla="*/ 227607 w 867915"/>
                  <a:gd name="connsiteY69" fmla="*/ 523950 h 804185"/>
                  <a:gd name="connsiteX70" fmla="*/ 475257 w 867915"/>
                  <a:gd name="connsiteY70" fmla="*/ 447750 h 804185"/>
                  <a:gd name="connsiteX71" fmla="*/ 456207 w 867915"/>
                  <a:gd name="connsiteY71" fmla="*/ 447750 h 804185"/>
                  <a:gd name="connsiteX72" fmla="*/ 456207 w 867915"/>
                  <a:gd name="connsiteY72" fmla="*/ 276300 h 804185"/>
                  <a:gd name="connsiteX73" fmla="*/ 475257 w 867915"/>
                  <a:gd name="connsiteY73" fmla="*/ 276300 h 804185"/>
                  <a:gd name="connsiteX74" fmla="*/ 475257 w 867915"/>
                  <a:gd name="connsiteY74" fmla="*/ 447750 h 804185"/>
                  <a:gd name="connsiteX75" fmla="*/ 732432 w 867915"/>
                  <a:gd name="connsiteY75" fmla="*/ 600150 h 804185"/>
                  <a:gd name="connsiteX76" fmla="*/ 713382 w 867915"/>
                  <a:gd name="connsiteY76" fmla="*/ 600150 h 804185"/>
                  <a:gd name="connsiteX77" fmla="*/ 713382 w 867915"/>
                  <a:gd name="connsiteY77" fmla="*/ 428700 h 804185"/>
                  <a:gd name="connsiteX78" fmla="*/ 732432 w 867915"/>
                  <a:gd name="connsiteY78" fmla="*/ 428700 h 804185"/>
                  <a:gd name="connsiteX79" fmla="*/ 732432 w 867915"/>
                  <a:gd name="connsiteY79" fmla="*/ 600150 h 804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867915" h="804185">
                    <a:moveTo>
                      <a:pt x="770532" y="600150"/>
                    </a:moveTo>
                    <a:lnTo>
                      <a:pt x="770532" y="332497"/>
                    </a:lnTo>
                    <a:lnTo>
                      <a:pt x="790535" y="415365"/>
                    </a:lnTo>
                    <a:cubicBezTo>
                      <a:pt x="792440" y="422985"/>
                      <a:pt x="800060" y="429652"/>
                      <a:pt x="808632" y="429652"/>
                    </a:cubicBezTo>
                    <a:cubicBezTo>
                      <a:pt x="819110" y="429652"/>
                      <a:pt x="827682" y="421080"/>
                      <a:pt x="827682" y="410602"/>
                    </a:cubicBezTo>
                    <a:cubicBezTo>
                      <a:pt x="827682" y="408697"/>
                      <a:pt x="826730" y="406792"/>
                      <a:pt x="826730" y="405840"/>
                    </a:cubicBezTo>
                    <a:lnTo>
                      <a:pt x="800060" y="292492"/>
                    </a:lnTo>
                    <a:cubicBezTo>
                      <a:pt x="799107" y="288682"/>
                      <a:pt x="797202" y="284872"/>
                      <a:pt x="794345" y="282015"/>
                    </a:cubicBezTo>
                    <a:cubicBezTo>
                      <a:pt x="782915" y="272490"/>
                      <a:pt x="769580" y="265822"/>
                      <a:pt x="754340" y="261060"/>
                    </a:cubicBezTo>
                    <a:cubicBezTo>
                      <a:pt x="743862" y="259155"/>
                      <a:pt x="733385" y="257250"/>
                      <a:pt x="722907" y="257250"/>
                    </a:cubicBezTo>
                    <a:cubicBezTo>
                      <a:pt x="712430" y="257250"/>
                      <a:pt x="701952" y="259155"/>
                      <a:pt x="691475" y="262012"/>
                    </a:cubicBezTo>
                    <a:cubicBezTo>
                      <a:pt x="676235" y="265822"/>
                      <a:pt x="662900" y="273442"/>
                      <a:pt x="651470" y="282967"/>
                    </a:cubicBezTo>
                    <a:cubicBezTo>
                      <a:pt x="648612" y="285825"/>
                      <a:pt x="646707" y="289635"/>
                      <a:pt x="645755" y="293445"/>
                    </a:cubicBezTo>
                    <a:lnTo>
                      <a:pt x="619085" y="406792"/>
                    </a:lnTo>
                    <a:cubicBezTo>
                      <a:pt x="619085" y="407745"/>
                      <a:pt x="618132" y="409650"/>
                      <a:pt x="618132" y="411555"/>
                    </a:cubicBezTo>
                    <a:cubicBezTo>
                      <a:pt x="618132" y="422032"/>
                      <a:pt x="626705" y="430605"/>
                      <a:pt x="637182" y="430605"/>
                    </a:cubicBezTo>
                    <a:cubicBezTo>
                      <a:pt x="645755" y="430605"/>
                      <a:pt x="653375" y="423937"/>
                      <a:pt x="655280" y="416317"/>
                    </a:cubicBezTo>
                    <a:lnTo>
                      <a:pt x="675282" y="333450"/>
                    </a:lnTo>
                    <a:lnTo>
                      <a:pt x="675282" y="600150"/>
                    </a:lnTo>
                    <a:lnTo>
                      <a:pt x="599082" y="600150"/>
                    </a:lnTo>
                    <a:lnTo>
                      <a:pt x="599082" y="447750"/>
                    </a:lnTo>
                    <a:lnTo>
                      <a:pt x="513357" y="447750"/>
                    </a:lnTo>
                    <a:lnTo>
                      <a:pt x="513357" y="295350"/>
                    </a:lnTo>
                    <a:lnTo>
                      <a:pt x="513357" y="169620"/>
                    </a:lnTo>
                    <a:lnTo>
                      <a:pt x="596225" y="28650"/>
                    </a:lnTo>
                    <a:cubicBezTo>
                      <a:pt x="601940" y="19125"/>
                      <a:pt x="598130" y="7695"/>
                      <a:pt x="589557" y="2932"/>
                    </a:cubicBezTo>
                    <a:cubicBezTo>
                      <a:pt x="580032" y="-2783"/>
                      <a:pt x="568602" y="1027"/>
                      <a:pt x="563840" y="9600"/>
                    </a:cubicBezTo>
                    <a:lnTo>
                      <a:pt x="503832" y="111517"/>
                    </a:lnTo>
                    <a:cubicBezTo>
                      <a:pt x="501927" y="110565"/>
                      <a:pt x="500022" y="109612"/>
                      <a:pt x="497165" y="109612"/>
                    </a:cubicBezTo>
                    <a:cubicBezTo>
                      <a:pt x="486687" y="106755"/>
                      <a:pt x="476210" y="104850"/>
                      <a:pt x="465732" y="104850"/>
                    </a:cubicBezTo>
                    <a:lnTo>
                      <a:pt x="465732" y="104850"/>
                    </a:lnTo>
                    <a:cubicBezTo>
                      <a:pt x="455255" y="104850"/>
                      <a:pt x="444777" y="106755"/>
                      <a:pt x="434300" y="109612"/>
                    </a:cubicBezTo>
                    <a:cubicBezTo>
                      <a:pt x="432395" y="110565"/>
                      <a:pt x="430490" y="110565"/>
                      <a:pt x="427632" y="111517"/>
                    </a:cubicBezTo>
                    <a:lnTo>
                      <a:pt x="367625" y="9600"/>
                    </a:lnTo>
                    <a:cubicBezTo>
                      <a:pt x="361910" y="75"/>
                      <a:pt x="350480" y="-2783"/>
                      <a:pt x="341907" y="2932"/>
                    </a:cubicBezTo>
                    <a:cubicBezTo>
                      <a:pt x="332382" y="8647"/>
                      <a:pt x="329525" y="20077"/>
                      <a:pt x="335240" y="28650"/>
                    </a:cubicBezTo>
                    <a:lnTo>
                      <a:pt x="418107" y="169620"/>
                    </a:lnTo>
                    <a:lnTo>
                      <a:pt x="418107" y="295350"/>
                    </a:lnTo>
                    <a:lnTo>
                      <a:pt x="418107" y="447750"/>
                    </a:lnTo>
                    <a:lnTo>
                      <a:pt x="332382" y="447750"/>
                    </a:lnTo>
                    <a:lnTo>
                      <a:pt x="332382" y="523950"/>
                    </a:lnTo>
                    <a:lnTo>
                      <a:pt x="265707" y="523950"/>
                    </a:lnTo>
                    <a:lnTo>
                      <a:pt x="265707" y="256297"/>
                    </a:lnTo>
                    <a:lnTo>
                      <a:pt x="285710" y="339165"/>
                    </a:lnTo>
                    <a:cubicBezTo>
                      <a:pt x="287615" y="346785"/>
                      <a:pt x="295235" y="353452"/>
                      <a:pt x="303807" y="353452"/>
                    </a:cubicBezTo>
                    <a:cubicBezTo>
                      <a:pt x="314284" y="353452"/>
                      <a:pt x="322857" y="344880"/>
                      <a:pt x="322857" y="334402"/>
                    </a:cubicBezTo>
                    <a:cubicBezTo>
                      <a:pt x="322857" y="332497"/>
                      <a:pt x="321905" y="330592"/>
                      <a:pt x="321905" y="329640"/>
                    </a:cubicBezTo>
                    <a:lnTo>
                      <a:pt x="295235" y="216292"/>
                    </a:lnTo>
                    <a:cubicBezTo>
                      <a:pt x="294282" y="212482"/>
                      <a:pt x="292377" y="208672"/>
                      <a:pt x="289520" y="205815"/>
                    </a:cubicBezTo>
                    <a:cubicBezTo>
                      <a:pt x="278090" y="196290"/>
                      <a:pt x="264755" y="189622"/>
                      <a:pt x="249515" y="184860"/>
                    </a:cubicBezTo>
                    <a:cubicBezTo>
                      <a:pt x="239037" y="182955"/>
                      <a:pt x="228560" y="181050"/>
                      <a:pt x="218082" y="181050"/>
                    </a:cubicBezTo>
                    <a:cubicBezTo>
                      <a:pt x="207605" y="181050"/>
                      <a:pt x="197127" y="182955"/>
                      <a:pt x="186650" y="185812"/>
                    </a:cubicBezTo>
                    <a:cubicBezTo>
                      <a:pt x="171410" y="189622"/>
                      <a:pt x="158075" y="197242"/>
                      <a:pt x="146645" y="206767"/>
                    </a:cubicBezTo>
                    <a:cubicBezTo>
                      <a:pt x="143787" y="209625"/>
                      <a:pt x="141882" y="213435"/>
                      <a:pt x="140929" y="217245"/>
                    </a:cubicBezTo>
                    <a:lnTo>
                      <a:pt x="114260" y="330592"/>
                    </a:lnTo>
                    <a:cubicBezTo>
                      <a:pt x="114260" y="331545"/>
                      <a:pt x="113307" y="333450"/>
                      <a:pt x="113307" y="335355"/>
                    </a:cubicBezTo>
                    <a:cubicBezTo>
                      <a:pt x="113307" y="345832"/>
                      <a:pt x="121879" y="354405"/>
                      <a:pt x="132357" y="354405"/>
                    </a:cubicBezTo>
                    <a:cubicBezTo>
                      <a:pt x="140929" y="354405"/>
                      <a:pt x="148550" y="347737"/>
                      <a:pt x="150455" y="340117"/>
                    </a:cubicBezTo>
                    <a:lnTo>
                      <a:pt x="170457" y="257250"/>
                    </a:lnTo>
                    <a:lnTo>
                      <a:pt x="170457" y="523950"/>
                    </a:lnTo>
                    <a:lnTo>
                      <a:pt x="0" y="531011"/>
                    </a:lnTo>
                    <a:cubicBezTo>
                      <a:pt x="42366" y="639231"/>
                      <a:pt x="127098" y="676840"/>
                      <a:pt x="190647" y="749755"/>
                    </a:cubicBezTo>
                    <a:cubicBezTo>
                      <a:pt x="350501" y="822719"/>
                      <a:pt x="492700" y="807420"/>
                      <a:pt x="638432" y="788590"/>
                    </a:cubicBezTo>
                    <a:cubicBezTo>
                      <a:pt x="764353" y="732838"/>
                      <a:pt x="830256" y="677086"/>
                      <a:pt x="867915" y="596620"/>
                    </a:cubicBezTo>
                    <a:lnTo>
                      <a:pt x="770532" y="600150"/>
                    </a:lnTo>
                    <a:close/>
                    <a:moveTo>
                      <a:pt x="227607" y="523950"/>
                    </a:moveTo>
                    <a:lnTo>
                      <a:pt x="208557" y="523950"/>
                    </a:lnTo>
                    <a:lnTo>
                      <a:pt x="208557" y="352500"/>
                    </a:lnTo>
                    <a:lnTo>
                      <a:pt x="227607" y="352500"/>
                    </a:lnTo>
                    <a:lnTo>
                      <a:pt x="227607" y="523950"/>
                    </a:lnTo>
                    <a:close/>
                    <a:moveTo>
                      <a:pt x="475257" y="447750"/>
                    </a:moveTo>
                    <a:lnTo>
                      <a:pt x="456207" y="447750"/>
                    </a:lnTo>
                    <a:lnTo>
                      <a:pt x="456207" y="276300"/>
                    </a:lnTo>
                    <a:lnTo>
                      <a:pt x="475257" y="276300"/>
                    </a:lnTo>
                    <a:lnTo>
                      <a:pt x="475257" y="447750"/>
                    </a:lnTo>
                    <a:close/>
                    <a:moveTo>
                      <a:pt x="732432" y="600150"/>
                    </a:moveTo>
                    <a:lnTo>
                      <a:pt x="713382" y="600150"/>
                    </a:lnTo>
                    <a:lnTo>
                      <a:pt x="713382" y="428700"/>
                    </a:lnTo>
                    <a:lnTo>
                      <a:pt x="732432" y="428700"/>
                    </a:lnTo>
                    <a:lnTo>
                      <a:pt x="732432" y="60015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06242E7-B89F-41BB-BC59-836C478A959D}"/>
                  </a:ext>
                </a:extLst>
              </p:cNvPr>
              <p:cNvSpPr/>
              <p:nvPr/>
            </p:nvSpPr>
            <p:spPr>
              <a:xfrm>
                <a:off x="4394128" y="4078893"/>
                <a:ext cx="76200" cy="76200"/>
              </a:xfrm>
              <a:custGeom>
                <a:avLst/>
                <a:gdLst>
                  <a:gd name="connsiteX0" fmla="*/ 76200 w 76200"/>
                  <a:gd name="connsiteY0" fmla="*/ 38100 h 76200"/>
                  <a:gd name="connsiteX1" fmla="*/ 38100 w 76200"/>
                  <a:gd name="connsiteY1" fmla="*/ 76200 h 76200"/>
                  <a:gd name="connsiteX2" fmla="*/ 0 w 76200"/>
                  <a:gd name="connsiteY2" fmla="*/ 38100 h 76200"/>
                  <a:gd name="connsiteX3" fmla="*/ 38100 w 76200"/>
                  <a:gd name="connsiteY3" fmla="*/ 0 h 76200"/>
                  <a:gd name="connsiteX4" fmla="*/ 76200 w 76200"/>
                  <a:gd name="connsiteY4" fmla="*/ 381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72E2946-331A-4427-8AF0-163BBB04EC14}"/>
                  </a:ext>
                </a:extLst>
              </p:cNvPr>
              <p:cNvSpPr/>
              <p:nvPr/>
            </p:nvSpPr>
            <p:spPr>
              <a:xfrm>
                <a:off x="4898953" y="4155093"/>
                <a:ext cx="76200" cy="76200"/>
              </a:xfrm>
              <a:custGeom>
                <a:avLst/>
                <a:gdLst>
                  <a:gd name="connsiteX0" fmla="*/ 76200 w 76200"/>
                  <a:gd name="connsiteY0" fmla="*/ 38100 h 76200"/>
                  <a:gd name="connsiteX1" fmla="*/ 38100 w 76200"/>
                  <a:gd name="connsiteY1" fmla="*/ 76200 h 76200"/>
                  <a:gd name="connsiteX2" fmla="*/ 0 w 76200"/>
                  <a:gd name="connsiteY2" fmla="*/ 38100 h 76200"/>
                  <a:gd name="connsiteX3" fmla="*/ 38100 w 76200"/>
                  <a:gd name="connsiteY3" fmla="*/ 0 h 76200"/>
                  <a:gd name="connsiteX4" fmla="*/ 76200 w 76200"/>
                  <a:gd name="connsiteY4" fmla="*/ 381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383C36A-2112-43DB-AB62-907EC3D4307C}"/>
                  </a:ext>
                </a:extLst>
              </p:cNvPr>
              <p:cNvSpPr/>
              <p:nvPr/>
            </p:nvSpPr>
            <p:spPr>
              <a:xfrm>
                <a:off x="4641778" y="4002693"/>
                <a:ext cx="76200" cy="76200"/>
              </a:xfrm>
              <a:custGeom>
                <a:avLst/>
                <a:gdLst>
                  <a:gd name="connsiteX0" fmla="*/ 76200 w 76200"/>
                  <a:gd name="connsiteY0" fmla="*/ 38100 h 76200"/>
                  <a:gd name="connsiteX1" fmla="*/ 38100 w 76200"/>
                  <a:gd name="connsiteY1" fmla="*/ 76200 h 76200"/>
                  <a:gd name="connsiteX2" fmla="*/ 0 w 76200"/>
                  <a:gd name="connsiteY2" fmla="*/ 38100 h 76200"/>
                  <a:gd name="connsiteX3" fmla="*/ 38100 w 76200"/>
                  <a:gd name="connsiteY3" fmla="*/ 0 h 76200"/>
                  <a:gd name="connsiteX4" fmla="*/ 76200 w 76200"/>
                  <a:gd name="connsiteY4" fmla="*/ 381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5901A2D-6C78-4E66-828D-3A4584A01EC7}"/>
              </a:ext>
            </a:extLst>
          </p:cNvPr>
          <p:cNvSpPr/>
          <p:nvPr/>
        </p:nvSpPr>
        <p:spPr>
          <a:xfrm>
            <a:off x="8792958" y="4850549"/>
            <a:ext cx="15231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Equity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86A808-21EB-4427-9AC7-CC8A49F5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907" y="470280"/>
            <a:ext cx="3564888" cy="42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08505"/>
      </p:ext>
    </p:extLst>
  </p:cSld>
  <p:clrMapOvr>
    <a:masterClrMapping/>
  </p:clrMapOvr>
</p:sld>
</file>

<file path=ppt/theme/theme1.xml><?xml version="1.0" encoding="utf-8"?>
<a:theme xmlns:a="http://schemas.openxmlformats.org/drawingml/2006/main" name="2015_DDOT_Presentation">
  <a:themeElements>
    <a:clrScheme name="DDOT">
      <a:dk1>
        <a:srgbClr val="181818"/>
      </a:dk1>
      <a:lt1>
        <a:srgbClr val="FFFFFF"/>
      </a:lt1>
      <a:dk2>
        <a:srgbClr val="293E6B"/>
      </a:dk2>
      <a:lt2>
        <a:srgbClr val="FFFFFF"/>
      </a:lt2>
      <a:accent1>
        <a:srgbClr val="293E6B"/>
      </a:accent1>
      <a:accent2>
        <a:srgbClr val="F32837"/>
      </a:accent2>
      <a:accent3>
        <a:srgbClr val="B3B3B3"/>
      </a:accent3>
      <a:accent4>
        <a:srgbClr val="96AAD6"/>
      </a:accent4>
      <a:accent5>
        <a:srgbClr val="F77D87"/>
      </a:accent5>
      <a:accent6>
        <a:srgbClr val="7F7F7F"/>
      </a:accent6>
      <a:hlink>
        <a:srgbClr val="F32837"/>
      </a:hlink>
      <a:folHlink>
        <a:srgbClr val="F3283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PowerPoint template" id="{8CFDD190-4DFA-1C4D-A62B-4411966D86DE}" vid="{1A118F32-9557-694A-9D36-AC1DC72668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87294DDA6496409F4C539F3F300BD1" ma:contentTypeVersion="12" ma:contentTypeDescription="Create a new document." ma:contentTypeScope="" ma:versionID="85dec9fab5794822b627af3d990d4b4b">
  <xsd:schema xmlns:xsd="http://www.w3.org/2001/XMLSchema" xmlns:xs="http://www.w3.org/2001/XMLSchema" xmlns:p="http://schemas.microsoft.com/office/2006/metadata/properties" xmlns:ns3="cb8a3a3d-4267-40a9-b4dd-acb7da7fcc15" xmlns:ns4="bfcb8bda-e94f-4fbd-921d-26e8bf80effc" targetNamespace="http://schemas.microsoft.com/office/2006/metadata/properties" ma:root="true" ma:fieldsID="3c37fec3b6136c3510d733dc295253a9" ns3:_="" ns4:_="">
    <xsd:import namespace="cb8a3a3d-4267-40a9-b4dd-acb7da7fcc15"/>
    <xsd:import namespace="bfcb8bda-e94f-4fbd-921d-26e8bf80ef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8a3a3d-4267-40a9-b4dd-acb7da7fc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b8bda-e94f-4fbd-921d-26e8bf80ef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0A1587-B38C-4193-A08D-5E05CC147DB5}">
  <ds:schemaRefs>
    <ds:schemaRef ds:uri="bfcb8bda-e94f-4fbd-921d-26e8bf80effc"/>
    <ds:schemaRef ds:uri="cb8a3a3d-4267-40a9-b4dd-acb7da7fcc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56ED40E-B750-4F94-B71F-588E3C967AC8}">
  <ds:schemaRefs>
    <ds:schemaRef ds:uri="bfcb8bda-e94f-4fbd-921d-26e8bf80effc"/>
    <ds:schemaRef ds:uri="cb8a3a3d-4267-40a9-b4dd-acb7da7fcc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7EEA86-3C23-4A57-B903-36FAD20AD7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2015_DDOT_Presentation</Template>
  <TotalTime>0</TotalTime>
  <Words>1577</Words>
  <Application>Microsoft Office PowerPoint</Application>
  <PresentationFormat>Widescreen</PresentationFormat>
  <Paragraphs>132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Book</vt:lpstr>
      <vt:lpstr>Avenir Heavy</vt:lpstr>
      <vt:lpstr>Avenir Next LT Pro Demi</vt:lpstr>
      <vt:lpstr>Calibri</vt:lpstr>
      <vt:lpstr>Century Gothic</vt:lpstr>
      <vt:lpstr>2015_DDOT_Presentation</vt:lpstr>
      <vt:lpstr>Vision Zero 2021: Communicating Our Commitment  </vt:lpstr>
      <vt:lpstr>Changing the Narrative on Vision Zero </vt:lpstr>
      <vt:lpstr>What is Vision Zero</vt:lpstr>
      <vt:lpstr>What does Vision Zero mean?</vt:lpstr>
      <vt:lpstr>Safe Systems Core Principles</vt:lpstr>
      <vt:lpstr>Safe Systems Core Principles</vt:lpstr>
      <vt:lpstr>Other Key Vision Zero Messaging</vt:lpstr>
      <vt:lpstr>What about bad behavior?</vt:lpstr>
      <vt:lpstr>What are we doing about fatalities?</vt:lpstr>
      <vt:lpstr>Facts about Fatalities</vt:lpstr>
      <vt:lpstr>Facts About Safety Priorities</vt:lpstr>
      <vt:lpstr>What happens after a crash?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text here</dc:title>
  <dc:creator>Sessions, Mario (DDOT)</dc:creator>
  <cp:lastModifiedBy>Christine</cp:lastModifiedBy>
  <cp:revision>3</cp:revision>
  <dcterms:created xsi:type="dcterms:W3CDTF">2020-02-20T15:03:31Z</dcterms:created>
  <dcterms:modified xsi:type="dcterms:W3CDTF">2022-02-17T17:42:44Z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0x0101001C87294DDA6496409F4C539F3F300BD1</vt:lpwstr>
  </property>
</Properties>
</file>